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handoutMasterIdLst>
    <p:handoutMasterId r:id="rId12"/>
  </p:handoutMasterIdLst>
  <p:sldIdLst>
    <p:sldId id="256" r:id="rId4"/>
    <p:sldId id="260" r:id="rId5"/>
    <p:sldId id="261" r:id="rId6"/>
    <p:sldId id="262" r:id="rId7"/>
    <p:sldId id="258" r:id="rId8"/>
    <p:sldId id="259" r:id="rId9"/>
    <p:sldId id="257" r:id="rId10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8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ka Pasotti - Comune di Concesio" userId="c410ad07-1337-4b2e-b743-463695742b34" providerId="ADAL" clId="{676ADDC0-70F9-4F31-A51D-B4A3BB0CAF0D}"/>
    <pc:docChg chg="modSld">
      <pc:chgData name="Marika Pasotti - Comune di Concesio" userId="c410ad07-1337-4b2e-b743-463695742b34" providerId="ADAL" clId="{676ADDC0-70F9-4F31-A51D-B4A3BB0CAF0D}" dt="2026-01-27T10:21:43.318" v="0" actId="207"/>
      <pc:docMkLst>
        <pc:docMk/>
      </pc:docMkLst>
      <pc:sldChg chg="modSp mod">
        <pc:chgData name="Marika Pasotti - Comune di Concesio" userId="c410ad07-1337-4b2e-b743-463695742b34" providerId="ADAL" clId="{676ADDC0-70F9-4F31-A51D-B4A3BB0CAF0D}" dt="2026-01-27T10:21:43.318" v="0" actId="207"/>
        <pc:sldMkLst>
          <pc:docMk/>
          <pc:sldMk cId="0" sldId="256"/>
        </pc:sldMkLst>
        <pc:spChg chg="mod">
          <ac:chgData name="Marika Pasotti - Comune di Concesio" userId="c410ad07-1337-4b2e-b743-463695742b34" providerId="ADAL" clId="{676ADDC0-70F9-4F31-A51D-B4A3BB0CAF0D}" dt="2026-01-27T10:21:43.318" v="0" actId="207"/>
          <ac:spMkLst>
            <pc:docMk/>
            <pc:sldMk cId="0" sldId="256"/>
            <ac:spMk id="2" creationId="{75D67714-57BB-35A3-7384-0E400A01F6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BF8D43A-52A6-6727-582E-0C03A8C0D21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18C919-42EC-FA95-B261-5412CD896B9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18C5CB-2891-CA41-A3FB-722E737BDA7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b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B949A9-BB9B-914A-E8B5-DAA9039D2AF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01AD3A8-09C1-43DC-AF1E-BCBE4E1F277F}" type="slidenum">
              <a:t>‹N›</a:t>
            </a:fld>
            <a:endParaRPr lang="it-IT" sz="14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07741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D0B99B3-EBFB-266E-2343-60970F5B5D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3BDE51A-7C16-D7DB-F796-FD54A1B2E07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802E026A-9904-E880-A272-2140BF1B83C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it-IT" sz="1400" kern="1200">
                <a:solidFill>
                  <a:srgbClr val="DBF5F9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4DC187-EA52-C133-6874-05DF7B6AA3F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it-IT" sz="1400" kern="1200">
                <a:solidFill>
                  <a:srgbClr val="DBF5F9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88C72C-535A-2B75-FC39-7F2BD45025F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l" rtl="0" hangingPunct="0">
              <a:buNone/>
              <a:tabLst/>
              <a:defRPr lang="it-IT" sz="1400" kern="1200">
                <a:solidFill>
                  <a:srgbClr val="DBF5F9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031B42-1884-EBAB-5B01-D5DB3BDA73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solidFill>
                  <a:srgbClr val="DBF5F9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fld id="{8F596653-8A97-487E-A73A-F0AA5514F1A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rtl="0" hangingPunct="0">
      <a:lnSpc>
        <a:spcPct val="110000"/>
      </a:lnSpc>
      <a:spcBef>
        <a:spcPts val="0"/>
      </a:spcBef>
      <a:spcAft>
        <a:spcPts val="567"/>
      </a:spcAft>
      <a:tabLst/>
      <a:defRPr lang="it-IT" sz="2000" b="0" i="0" u="none" strike="noStrike" kern="1200">
        <a:ln>
          <a:noFill/>
        </a:ln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CDF502-B316-C5DD-9870-F80EABBE9B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6B560-0FD8-4AD9-AA2E-7B000373A070}" type="slidenum">
              <a:t>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00F0347-E0FE-C8A9-46FB-8430E7E897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A75CD9D-7A2F-0605-6F6A-BDD690EEE0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3BB039-B0C0-9013-934E-01ED28136F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427D1F5-E0C0-4695-B187-C0B151CBD387}" type="slidenum">
              <a:t>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0989BFE-286D-A074-0F5B-8B31B4D975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3FA099C-B5EA-226F-0C35-0B2322EAF0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EE56E1-167F-0D73-30BB-1C606F6CD6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53C162D-0100-42EC-A966-E040905FD347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C96436-122A-02F3-F4A2-2080CA304C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548DC6-19CE-1957-CE11-60FD28C2F4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B604F-15F8-3BAA-93CC-389FB660A7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95016C-960A-4931-A8ED-55783AFC78A9}" type="slidenum">
              <a:t>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54FCBE-E7C3-5B74-164D-7B6B33D1D0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40A1C5-6988-9439-2DCE-5E588F25C4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112CD1-A27B-450C-B5FB-2A4291F234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E2DE80-5F58-4CDA-BDE8-8C7E48EAD1AB}" type="slidenum">
              <a:t>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555B26-49D7-9B9B-0784-29791E9756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09FE11-9B9F-522E-EF01-29DECC31DA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2F9C1F-FF9F-15FD-423D-70C7D00665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5520727-A1A2-4F5E-81D5-9CD128274425}" type="slidenum">
              <a:t>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66AD238-9339-CAC8-A587-116EB8237C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F951902-11FE-BE26-28B8-A99883F33B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760B83-3AC5-FDFE-58B7-E3F58B103F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623BB96-0DC5-43CE-B224-46327B48EB6F}" type="slidenum">
              <a:t>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CE47615-A8FD-39C2-B9B8-D55973701E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D555A5-6A93-722E-E714-659A07D7C1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5DE63E-659B-A320-B028-838CFD845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DDEC22-E5DB-2AE3-F30E-10B307505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883219-4B26-C5A2-293D-D328B2E8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BC9FE2-F2CF-3C5B-A9BA-963C36B0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067EEE-7C2D-F3EE-8B4B-85075966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937F70-AE4F-4104-ACD1-19C30F4C0D1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0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942983-CD74-B0D6-0F53-022EAF3F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CD5403-54ED-FB84-5ECA-09DD903EE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3988AB-BF79-DC50-2CE4-6E83703D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F79228-48C3-F063-2C0A-CCDDE4F3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EB652F-9FCF-C682-2D68-28ED0197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EC7BB8-F369-4B73-A9F2-DA87DC5E867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02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1E1746-248B-B6C2-2CBB-662AF4B6A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69875"/>
            <a:ext cx="2266950" cy="47704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3F074F-22E2-4309-E273-B559DA60E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69875"/>
            <a:ext cx="6653212" cy="47704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57E825-9F99-A5CC-5CA9-C58B300B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DDC53E-6DD9-5EB8-5145-7378B071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EE4CA8-00B4-3A65-A2CB-779F395D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3C6367-8E1B-456E-88A2-4F3D99AD98E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31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13F4F-3908-DC77-9BF0-F495D416E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6192AC-4E12-E625-535B-1237211F1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D891E1-EF22-C86E-D578-C0851209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0C9ED-36AE-4B8D-8E35-D6690E9B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F0CC13-3ED3-D3F2-C011-24ABF582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86233C-D087-477B-AFE9-993CA949C10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95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19389-FCB8-E68F-E65E-40ECF38B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364F50-0744-73DA-5CBB-C13CE7CA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3A013A-6936-20C3-B22B-C65BA0F6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2F8B47-4626-3C1D-667A-551C38F0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23CC09-88B0-BE2A-63C4-E7044D6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25C293-8915-483B-8438-EA78721E5C0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6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82F161-1ED1-0ECF-92C5-ECC88DEB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1E0E22-E25C-C324-2A42-4BDC43647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4F4750-0496-9585-E2C5-F0C8D1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E99FE9-14AE-185C-7D9D-4C406FDE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994919-C1E9-86E2-E9AC-734A077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693E75-4091-436D-8B86-AE3F4842A3B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32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74CCDE-D270-BC97-783C-1F2AB403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B5482A-1E63-0A10-375A-CD33AE1C4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439863"/>
            <a:ext cx="4459287" cy="35099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47965C-A405-207A-F4D3-20BB9AB32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439863"/>
            <a:ext cx="4460875" cy="35099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D72FDD-54E2-832D-BA46-C9A55107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8CFAD1-C9FD-8E61-35A9-48B68449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35CD9F-F65E-0BB2-934C-53B39C90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2E77B2-96C7-4412-8B36-7C4B5A1585D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21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F935D-F7E3-FCD0-74CA-DD1A14B5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05142E-6DFA-6E97-AB4E-D7ED76491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69FEF7-4B0B-7C9E-00A8-25C878C6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C701EBB-3647-C347-D02F-A7D565665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1B5864-714D-14F1-6E28-679D1DA35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05DF603-02A9-EAD2-D285-563791A3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767A706-37EF-B3F1-0133-5148A9B7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0B1F8D-37EB-50AB-ABE1-FD1DAB46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2411A4-43CD-4D17-9E9B-699BE40D1F2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42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520CF0-277A-593C-AACD-999F40DA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A15F9D-7059-38FD-6853-34877C6E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3096C3-0947-5028-794E-B30A576A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8B5FBE-A484-A0A0-64E2-4A421E48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5FEA0F-4FB1-4CC6-9448-5E6ACDDD02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362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811A42-5270-E99A-24F5-2775BE2A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604312-6899-512A-9304-3BDDFD16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AA5A9E-BE95-AA81-4289-7A8B6CBD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9D102F-D7C8-4F0A-A0EE-360304F7494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5910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2442B-D5C6-CF91-5F73-2872A6BFA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30D57C-8782-0EC4-A0E4-4984002E3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2CA5E3-084D-F947-F9A0-B73BDDC2F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1378B7-61C2-DC0E-0B00-B60B5EBF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306832-D0A2-5CA3-4B57-5255E545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EE5690-6399-D806-F06E-9EFB159C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20EB4-867E-4D96-821C-E117EA24402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93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E3FF4-A165-CAD2-2D59-935EC004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B2E5AD-DBE9-18C8-DEB8-A8C08053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3E9CEF-3ED2-32E6-ED41-8F96F110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E2092C-1882-5A04-04AC-8D7F7000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29D0F7-BBDC-D19A-DBE2-2CD5611B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F4F85C-8CA5-4BE9-89BA-3E44FBFE5EE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302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390C2-69AA-C003-4B9B-3AAD0925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49D568-9ACE-9D42-9090-759352E89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45A62D-9D5C-77AB-81E3-208B2D0FB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676A09-2F0D-E0A4-39C3-384105CC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803A5B-49B5-E83F-3CAE-72B0C5BF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00DE29-FB73-99D6-8F1A-F576F696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8E89E3-8B33-4E7A-85B2-BA9D306394D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93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6E1747-5D82-FB01-DB85-393AC25D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BF5DB2-D6AF-63E2-3E74-7307472C1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622B2F-DB90-D379-FF4F-AED4645B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3CC12C-98BB-E7C2-50B1-0EEACAC0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7F93DC-4A3F-FE37-08A4-C1267F84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48519D-2AA8-4ECF-B8B5-6340EAFECC4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1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55B1570-29F8-5C71-EBA5-E4BCFABE6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90488"/>
            <a:ext cx="2266950" cy="48593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EEFFE5-8C5C-2C95-2DBB-28F8EC62A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90488"/>
            <a:ext cx="6653212" cy="48593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9AC162-CB8E-C47E-14A4-97739A2B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F1B3AA-4669-FBDC-1653-2E094314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758CD6-0FCD-9794-59E9-FE7A93B1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A19C09-59F4-4606-AEF2-F1DBF9150D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17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C150BB-A268-B984-BDC6-7265BF87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5D42D1-3298-DCEA-DEAB-CF0732340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ABD681-07E1-ADA9-21AA-58D33BFC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089EC0-4956-D3DD-08FD-F6DC493A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745365-83CA-E104-0D05-72890ABE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3521AF-755C-4F09-931E-6622E4AE552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567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FD4312-83E0-E98C-1700-3EAC4292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1980B-6BD5-AD78-D2CA-AE827494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A8364B-5C6F-3A22-8E8F-3FF807ED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95A527-1FC3-C051-B1B3-484115C1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F6562-5836-A50D-93CC-8F765F26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04F6CD-FFF1-487D-BC21-6355B6B18AF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383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DD9C3A-A0F0-1ECC-1C27-A1A6E662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B82445-4BFA-85E8-3A6E-1E6F437F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A1CA28-37F8-C324-19EF-62A72BE2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6A0135-E064-8E23-E39A-A7F45A95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2A9054-4F7E-AB6A-54F4-ADFB8652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C93B9D-FB14-40E5-A11E-067A5520478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075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D9F8F-8617-C544-3884-00794F7B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65B599-6B42-F96E-7F99-97F632A28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439863"/>
            <a:ext cx="4459287" cy="36893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90E035-FCB4-8349-EA04-9E1CADDC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439863"/>
            <a:ext cx="4460875" cy="36893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4A5260-C89C-3300-B257-D0B83C0A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2A1B84-C52D-56EA-EF01-00EC0463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DD489D-9987-E62C-8995-4ADD9511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20E767-FF1F-4ED5-B15D-F9D167F0EEB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404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08A57-44FF-DF73-9589-CEA5A8AE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2A59AE-0960-FC94-89B9-016D7BAB9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A04DC4-8E01-2245-5ED4-BC8D6BD2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D4683E-DE70-A0A2-E653-49F81A16A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214BD7-8770-AFCF-F286-DDAE5FD47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16FC150-C331-8362-7D0F-5AFC09B0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22CBF8-41E1-9182-9462-C172A3BA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1161440-8721-55D6-64BB-89A25250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20132C-3763-44F5-BFEB-A8E09974272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07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1D548-2E54-82BC-98CB-CB221C8E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DF3083-35A9-867D-1E23-343C9292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63F716-EF91-4A72-2099-331758B6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699B60-17D3-C3FB-4575-47BF40C5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6D14F6-58DF-411D-AE17-87F45FA7B82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419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C6604F-E623-6D74-D1F9-E403A522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46D556-5C72-90A2-80D7-913F1D58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609D3D-D7D1-E584-65D3-B2D12CD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E7073C-12A3-4DA3-AC73-50F3304751C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0376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6F3CA-A861-2A9F-A99C-066E2171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4E0693-7549-173F-35A1-F7E57265D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D36153-96D5-5A29-B86E-6872247E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FCFB9A-ED2B-291A-276C-C631C7DA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3A1B4B-B104-2E7D-BAB2-7171F507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0CAF24-2F0C-4158-B979-A284AD2C315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458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39102-C95D-C433-2492-C02E5167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0A03F8-68B1-9708-DE15-399EB3DD2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B0495C-4589-EC79-4693-B5AEBB89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F9AC2F-0816-D663-EFE3-D8EB310E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7959BE-94F3-9B6F-80E9-163EC177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8A27D7-E31E-BE4A-7C08-53A10844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183E86-D40C-4D8D-9F7A-B0F1EFEE9FF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599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A0076-47AA-15F7-79F1-61528C11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522657-7437-62CA-55D5-F2A3F274F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265088-2081-0C10-0DA4-17F16135B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6E65EF-7959-A12F-CA7B-329C59A6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367C76-C937-4DC7-8EC5-192C3459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16A7E2-6893-FCED-1FF0-9A3E54F2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2F65FB-2F4B-49ED-BB5A-B528E67A1F3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835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4FE09-E5BA-36FD-307F-F99739F5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373E03-55FA-123A-C65A-A81615077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176D6B-C25A-3F17-6146-77A68129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EE0130-1FE7-3F1D-4B1F-3E3D12BA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5B386C-5825-4B47-F59F-6A0A9534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532B22-E2BF-4461-ADA7-E70505FA93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28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6916DD-B805-2CEC-4ED1-D904761F9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69875"/>
            <a:ext cx="2266950" cy="48593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F22BD0-D1B7-02EC-6735-53A05756D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69875"/>
            <a:ext cx="6653212" cy="4859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27D7C7-EDA9-813D-2254-8B5289F0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5BE9BB-605C-2660-EDD0-B9DBD7C5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377984-AA30-8D1E-0C2D-F0325010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B2AB1D-2B73-4B3E-B9EB-413428DE04C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73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41197E-58BD-4BD4-45AC-EC167E06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03BFD-90DA-2E94-244A-3FD60EABF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3870325"/>
            <a:ext cx="4459287" cy="1169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0BABAF-4694-D56F-A5D0-C5C93F2F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3870325"/>
            <a:ext cx="4460875" cy="1169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70F257-305C-1098-2FD2-67E33A36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616BA3-7C62-D02C-375C-13A47C81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ED924B-A0EB-AEF3-A61F-76414457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D2B57B-A17D-4074-A392-993767142FE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57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1154E0-38A1-57FA-8325-8F0C2490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D19EF7-19F1-543D-E3DC-210CBCCC0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F09D1E-FFA2-4D8A-A326-7FC393DF4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20B8C9-53D2-1F23-F84B-F5B29FCE2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F1FD2F9-5F07-2222-13A0-9292FC9E3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E889884-B29D-131D-063A-803A7F30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B9A95C2-D85D-CAB3-0278-4EF0A6A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07DADC-C38F-22A6-3D99-D096ABEF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473FCF-5DE1-487A-98C0-01C216E945D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26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D159E-5390-1636-6C17-5AA71C03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C32498-40D2-E705-5E70-2563D24B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8E6553-84CB-307B-7E75-76E197FB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2A486A2-4042-D469-FD02-0006BEB0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0BFFBD-12B0-4D9E-9731-1747A5AA9F5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30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983C694-5994-81BE-7ADD-D94AA52D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13933C-8610-8FFC-8B0D-EA45E834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A6A478-9D42-CDE1-6FFB-44094197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D6262-8029-4A82-9219-C70FA8293A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51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40DB3D-3DAB-EBA9-548A-62496FA3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4C3FB6-3359-E438-CABE-531CB75D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4C4CC7-4C17-AB3A-33CF-D2F4840BA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490A6C-4F4F-B139-0D0B-FC9A381C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EF9F53-AF7E-0ACB-0C2C-305F800B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EC3B36-EA54-7D28-B9B3-F4FC91B8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0D1C16-A757-4E8C-A7FF-CF51F723C19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0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D592E-AC2D-AED1-5486-A5BDEC77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19305C-2425-E7AC-012C-877914C0B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F7C67E-A91A-E7B6-661A-035B5B7C0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AA288F-3C2C-F3EE-1469-E0F7FEC7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4CF0E8-2134-97D4-948A-90E9851E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6EB5DE-BD9C-2F05-E322-4D332C43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823927-BAD9-42AE-A33C-1DF17F3F344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34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9D23CA1F-E6F0-BB9D-A549-3DBB18889CF5}"/>
              </a:ext>
            </a:extLst>
          </p:cNvPr>
          <p:cNvSpPr/>
          <p:nvPr/>
        </p:nvSpPr>
        <p:spPr>
          <a:xfrm>
            <a:off x="0" y="3780000"/>
            <a:ext cx="10080000" cy="189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  <a:effectLst>
            <a:outerShdw dist="25200" dir="16200000" algn="tl">
              <a:srgbClr val="F49100"/>
            </a:outerShdw>
          </a:effectLst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3FDA3B-DBEE-D191-3127-7D8FFD553D6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30000"/>
            <a:ext cx="2340000" cy="45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it-IT" sz="1400" kern="1200">
                <a:solidFill>
                  <a:srgbClr val="DBF5F9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79B973-3B10-056B-3C8D-FD89E899B2C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it-IT" sz="1400" kern="1200">
                <a:solidFill>
                  <a:srgbClr val="DBF5F9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F22054-CB7D-C7C4-67DA-0A60C32F94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36000" y="5130000"/>
            <a:ext cx="2340000" cy="45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it-IT" sz="1400" kern="1200">
                <a:solidFill>
                  <a:srgbClr val="DBF5F9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fld id="{55655627-089C-4482-A02A-B88D5B3469F4}" type="slidenum">
              <a:t>‹N›</a:t>
            </a:fld>
            <a:endParaRPr lang="it-IT"/>
          </a:p>
        </p:txBody>
      </p:sp>
      <p:sp>
        <p:nvSpPr>
          <p:cNvPr id="6" name="Segnaposto titolo 5">
            <a:extLst>
              <a:ext uri="{FF2B5EF4-FFF2-40B4-BE49-F238E27FC236}">
                <a16:creationId xmlns:a16="http://schemas.microsoft.com/office/drawing/2014/main" id="{F5427AC4-94A8-D9EF-2DE7-31EF487370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70000"/>
            <a:ext cx="9072000" cy="3240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>
            <a:normAutofit/>
          </a:bodyPr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D59697A-5897-4324-E9FF-3FEC8CEC17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3870000"/>
            <a:ext cx="9072000" cy="117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/>
        <a:defRPr lang="it-IT" sz="6000" b="0" i="0" u="none" strike="noStrike" kern="1200" spc="0" baseline="0">
          <a:ln>
            <a:noFill/>
          </a:ln>
          <a:solidFill>
            <a:srgbClr val="04617B"/>
          </a:solidFill>
        </a:defRPr>
      </a:lvl1pPr>
    </p:titleStyle>
    <p:bodyStyle>
      <a:lvl1pPr marL="0" marR="0" indent="0" rtl="0" hangingPunct="0">
        <a:spcBef>
          <a:spcPts val="0"/>
        </a:spcBef>
        <a:spcAft>
          <a:spcPts val="924"/>
        </a:spcAft>
        <a:tabLst/>
        <a:defRPr lang="it-IT" sz="2100" b="0" i="0" u="none" strike="noStrike" kern="1200">
          <a:ln>
            <a:noFill/>
          </a:ln>
          <a:solidFill>
            <a:srgbClr val="DBF5F9"/>
          </a:solidFill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929433D5-BD9C-C763-6534-0FF2F49A5088}"/>
              </a:ext>
            </a:extLst>
          </p:cNvPr>
          <p:cNvSpPr/>
          <p:nvPr/>
        </p:nvSpPr>
        <p:spPr>
          <a:xfrm flipV="1">
            <a:off x="0" y="0"/>
            <a:ext cx="10080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  <a:effectLst>
            <a:outerShdw dist="25200" dir="5400000" algn="tl">
              <a:srgbClr val="F49100"/>
            </a:outerShdw>
          </a:effectLst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3" name="Segnaposto titolo 2">
            <a:extLst>
              <a:ext uri="{FF2B5EF4-FFF2-40B4-BE49-F238E27FC236}">
                <a16:creationId xmlns:a16="http://schemas.microsoft.com/office/drawing/2014/main" id="{D124F3AD-3129-9807-88A5-204952DF3D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90000"/>
            <a:ext cx="9072000" cy="990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>
            <a:normAutofit/>
          </a:bodyPr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DE486B-5A89-83AD-5FDE-B05791CEC5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440000"/>
            <a:ext cx="9072000" cy="35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4D95B4-D144-0484-1DDB-8E35CC6FA7E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30000"/>
            <a:ext cx="2340000" cy="45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it-IT" sz="1400" kern="1200">
                <a:solidFill>
                  <a:srgbClr val="484848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03B6B1-91D4-B8BE-4A17-9E62E20E6EA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it-IT" sz="1400" kern="1200">
                <a:solidFill>
                  <a:srgbClr val="484848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4438D8-7FEE-C908-7195-281E76CF35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36000" y="5130000"/>
            <a:ext cx="2340000" cy="45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it-IT" sz="1400" kern="1200">
                <a:solidFill>
                  <a:srgbClr val="484848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fld id="{0EF8E69B-B884-42BD-AD8E-41E7495A50F5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0">
        <a:tabLst/>
        <a:defRPr lang="it-IT" sz="4500" b="0" i="0" u="none" strike="noStrike" kern="1200">
          <a:ln>
            <a:noFill/>
          </a:ln>
          <a:solidFill>
            <a:srgbClr val="DBF5F9"/>
          </a:solidFill>
        </a:defRPr>
      </a:lvl1pPr>
    </p:titleStyle>
    <p:bodyStyle>
      <a:lvl1pPr marL="0" marR="0" indent="0" rtl="0" hangingPunct="0">
        <a:spcBef>
          <a:spcPts val="0"/>
        </a:spcBef>
        <a:spcAft>
          <a:spcPts val="1054"/>
        </a:spcAft>
        <a:tabLst/>
        <a:defRPr lang="it-IT" sz="2400" b="0" i="0" u="none" strike="noStrike" kern="1200">
          <a:ln>
            <a:noFill/>
          </a:ln>
          <a:solidFill>
            <a:srgbClr val="04617B"/>
          </a:solidFill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AD378AFA-D2FE-EA58-B28E-F798FA5BC3AC}"/>
              </a:ext>
            </a:extLst>
          </p:cNvPr>
          <p:cNvSpPr/>
          <p:nvPr/>
        </p:nvSpPr>
        <p:spPr>
          <a:xfrm flipV="1">
            <a:off x="0" y="0"/>
            <a:ext cx="10080000" cy="1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  <a:effectLst>
            <a:outerShdw dist="25200" dir="5400000" algn="tl">
              <a:srgbClr val="F49100"/>
            </a:outerShdw>
          </a:effectLst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3" name="Segnaposto titolo 2">
            <a:extLst>
              <a:ext uri="{FF2B5EF4-FFF2-40B4-BE49-F238E27FC236}">
                <a16:creationId xmlns:a16="http://schemas.microsoft.com/office/drawing/2014/main" id="{34CD3D33-C710-2A03-690E-BE6DED9E89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70000"/>
            <a:ext cx="9072000" cy="990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rmAutofit/>
          </a:bodyPr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72F6B5-E9B6-3843-3D6C-E2D8E240A2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440000"/>
            <a:ext cx="9072000" cy="36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CA6437-1207-B6B7-99C9-31CE9588FFD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30000"/>
            <a:ext cx="2340000" cy="45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it-IT" sz="1400" kern="1200">
                <a:solidFill>
                  <a:srgbClr val="484848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145D77-37CF-A5AA-2BF0-42B50B7EC79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it-IT" sz="1400" kern="1200">
                <a:solidFill>
                  <a:srgbClr val="484848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AE9022-8AA0-8184-93BD-B9DE0B98E1C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36000" y="5130000"/>
            <a:ext cx="2340000" cy="45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it-IT" sz="1400" kern="1200">
                <a:solidFill>
                  <a:srgbClr val="484848"/>
                </a:solidFill>
                <a:latin typeface="Noto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fld id="{CA4EB13B-BCA4-49D4-8CF0-41AFCBCC4630}" type="slidenum">
              <a:t>‹N›</a:t>
            </a:fld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06C485C9-B856-3CF8-C7B2-4DEE2DCFE7E9}"/>
              </a:ext>
            </a:extLst>
          </p:cNvPr>
          <p:cNvSpPr/>
          <p:nvPr/>
        </p:nvSpPr>
        <p:spPr>
          <a:xfrm>
            <a:off x="0" y="5580000"/>
            <a:ext cx="10080000" cy="9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  <a:effectLst>
            <a:outerShdw dist="25200" dir="16200000" algn="tl">
              <a:srgbClr val="F49100"/>
            </a:outerShdw>
          </a:effectLst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hangingPunct="0">
        <a:tabLst/>
        <a:defRPr lang="it-IT" sz="4500" b="0" i="0" u="none" strike="noStrike" kern="1200">
          <a:ln>
            <a:noFill/>
          </a:ln>
          <a:solidFill>
            <a:srgbClr val="04617B"/>
          </a:solidFill>
        </a:defRPr>
      </a:lvl1pPr>
    </p:titleStyle>
    <p:bodyStyle>
      <a:lvl1pPr marL="0" marR="0" indent="0" rtl="0" hangingPunct="0">
        <a:spcBef>
          <a:spcPts val="0"/>
        </a:spcBef>
        <a:spcAft>
          <a:spcPts val="1057"/>
        </a:spcAft>
        <a:tabLst/>
        <a:defRPr lang="it-IT" sz="2400" b="0" i="0" u="none" strike="noStrike" kern="1200">
          <a:ln>
            <a:noFill/>
          </a:ln>
          <a:solidFill>
            <a:srgbClr val="04617B"/>
          </a:solidFill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D67714-57BB-35A3-7384-0E400A01F6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2000" cy="1080000"/>
          </a:xfrm>
        </p:spPr>
        <p:txBody>
          <a:bodyPr vert="horz" anchor="ctr" anchorCtr="1">
            <a:normAutofit/>
          </a:bodyPr>
          <a:lstStyle/>
          <a:p>
            <a:pPr lvl="0" algn="ctr"/>
            <a:r>
              <a:rPr lang="it-IT" dirty="0">
                <a:solidFill>
                  <a:schemeClr val="bg1"/>
                </a:solidFill>
                <a:latin typeface="Noto Sans" pitchFamily="34"/>
                <a:cs typeface="Noto Sans" pitchFamily="34"/>
              </a:rPr>
              <a:t>DATI ORGANIZZATIVI</a:t>
            </a:r>
            <a:br>
              <a:rPr lang="it-IT" dirty="0">
                <a:solidFill>
                  <a:schemeClr val="bg1"/>
                </a:solidFill>
                <a:latin typeface="Noto Sans" pitchFamily="34"/>
                <a:cs typeface="Noto Sans" pitchFamily="34"/>
              </a:rPr>
            </a:br>
            <a:r>
              <a:rPr lang="it-IT" sz="1400" dirty="0">
                <a:solidFill>
                  <a:schemeClr val="bg1"/>
                </a:solidFill>
                <a:latin typeface="Noto Sans" pitchFamily="34"/>
                <a:cs typeface="Noto Sans" pitchFamily="34"/>
              </a:rPr>
              <a:t>ANNO 2025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2A1D15-FF6E-6D03-F636-B8AE7864F3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33700" y="1080000"/>
            <a:ext cx="7146924" cy="4590550"/>
          </a:xfrm>
        </p:spPr>
        <p:txBody>
          <a:bodyPr vert="horz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endParaRPr lang="it-IT" sz="1500" dirty="0">
              <a:latin typeface="Noto Sans" pitchFamily="34"/>
              <a:cs typeface="Noto Sans" pitchFamily="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500" dirty="0">
                <a:latin typeface="Noto Sans" pitchFamily="34"/>
                <a:cs typeface="Noto Sans" pitchFamily="34"/>
              </a:rPr>
              <a:t>N° delibere per settore</a:t>
            </a:r>
          </a:p>
          <a:p>
            <a:pPr marL="342900" lvl="0" indent="-342900">
              <a:buFont typeface="+mj-lt"/>
              <a:buAutoNum type="arabicPeriod"/>
            </a:pPr>
            <a:endParaRPr lang="it-IT" sz="1500" dirty="0">
              <a:latin typeface="Noto Sans" pitchFamily="34"/>
              <a:cs typeface="Noto Sans" pitchFamily="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500" dirty="0">
                <a:latin typeface="Noto Sans" pitchFamily="34"/>
                <a:cs typeface="Noto Sans" pitchFamily="34"/>
              </a:rPr>
              <a:t>N° determine per settore </a:t>
            </a:r>
          </a:p>
          <a:p>
            <a:pPr marL="342900" lvl="0" indent="-342900">
              <a:buFont typeface="+mj-lt"/>
              <a:buAutoNum type="arabicPeriod"/>
            </a:pPr>
            <a:endParaRPr lang="it-IT" sz="1500" dirty="0">
              <a:latin typeface="Noto Sans" pitchFamily="34"/>
              <a:cs typeface="Noto Sans" pitchFamily="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500" dirty="0">
                <a:latin typeface="Noto Sans" pitchFamily="34"/>
                <a:cs typeface="Noto Sans" pitchFamily="34"/>
              </a:rPr>
              <a:t>N° di determine del settore Amministrativo </a:t>
            </a:r>
          </a:p>
          <a:p>
            <a:pPr marL="342900" lvl="0" indent="-342900">
              <a:buFont typeface="+mj-lt"/>
              <a:buAutoNum type="arabicPeriod"/>
            </a:pPr>
            <a:endParaRPr lang="it-IT" sz="1500" dirty="0">
              <a:latin typeface="Noto Sans" pitchFamily="34"/>
              <a:cs typeface="Noto Sans" pitchFamily="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500" dirty="0">
                <a:latin typeface="Noto Sans" pitchFamily="34"/>
                <a:cs typeface="Noto Sans" pitchFamily="34"/>
              </a:rPr>
              <a:t>Ore di formazione mensili dei dipendenti </a:t>
            </a:r>
          </a:p>
          <a:p>
            <a:pPr marL="342900" lvl="0" indent="-342900">
              <a:buFont typeface="+mj-lt"/>
              <a:buAutoNum type="arabicPeriod"/>
            </a:pPr>
            <a:endParaRPr lang="it-IT" sz="1500" dirty="0">
              <a:latin typeface="Noto Sans" pitchFamily="34"/>
              <a:cs typeface="Noto Sans" pitchFamily="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500" dirty="0">
                <a:latin typeface="Noto Sans" pitchFamily="34"/>
                <a:cs typeface="Noto Sans" pitchFamily="34"/>
              </a:rPr>
              <a:t>Ore di straordinario mensili dei dipendenti</a:t>
            </a:r>
          </a:p>
          <a:p>
            <a:pPr marL="342900" lvl="0" indent="-342900">
              <a:buFont typeface="+mj-lt"/>
              <a:buAutoNum type="arabicPeriod"/>
            </a:pPr>
            <a:endParaRPr lang="it-IT" sz="1500" dirty="0">
              <a:latin typeface="Noto Sans" pitchFamily="34"/>
              <a:cs typeface="Noto Sans" pitchFamily="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500" dirty="0">
                <a:latin typeface="Noto Sans" pitchFamily="34"/>
                <a:cs typeface="Noto Sans" pitchFamily="34"/>
              </a:rPr>
              <a:t>Giorni di ferie mensili dei dipendenti</a:t>
            </a:r>
          </a:p>
        </p:txBody>
      </p:sp>
      <p:sp>
        <p:nvSpPr>
          <p:cNvPr id="4" name="Connettore diritto 3">
            <a:extLst>
              <a:ext uri="{FF2B5EF4-FFF2-40B4-BE49-F238E27FC236}">
                <a16:creationId xmlns:a16="http://schemas.microsoft.com/office/drawing/2014/main" id="{3B3272C6-12DA-13F7-F4F0-3209E35174A7}"/>
              </a:ext>
            </a:extLst>
          </p:cNvPr>
          <p:cNvSpPr/>
          <p:nvPr/>
        </p:nvSpPr>
        <p:spPr>
          <a:xfrm>
            <a:off x="2392679" y="1761900"/>
            <a:ext cx="5040000" cy="0"/>
          </a:xfrm>
          <a:prstGeom prst="line">
            <a:avLst/>
          </a:prstGeom>
          <a:noFill/>
          <a:ln w="18000">
            <a:solidFill>
              <a:srgbClr val="008AC2"/>
            </a:solidFill>
            <a:prstDash val="solid"/>
          </a:ln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5" name="Connettore diritto 4">
            <a:extLst>
              <a:ext uri="{FF2B5EF4-FFF2-40B4-BE49-F238E27FC236}">
                <a16:creationId xmlns:a16="http://schemas.microsoft.com/office/drawing/2014/main" id="{C79D56E4-D8B9-D050-CD6D-8161F713625A}"/>
              </a:ext>
            </a:extLst>
          </p:cNvPr>
          <p:cNvSpPr/>
          <p:nvPr/>
        </p:nvSpPr>
        <p:spPr>
          <a:xfrm flipV="1">
            <a:off x="2392680" y="2488953"/>
            <a:ext cx="5039999" cy="1"/>
          </a:xfrm>
          <a:prstGeom prst="line">
            <a:avLst/>
          </a:prstGeom>
          <a:noFill/>
          <a:ln w="18000">
            <a:solidFill>
              <a:srgbClr val="008AC2"/>
            </a:solidFill>
            <a:prstDash val="solid"/>
          </a:ln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6" name="Connettore diritto 5">
            <a:extLst>
              <a:ext uri="{FF2B5EF4-FFF2-40B4-BE49-F238E27FC236}">
                <a16:creationId xmlns:a16="http://schemas.microsoft.com/office/drawing/2014/main" id="{20C86A49-D93C-8C41-9002-D896272ACC83}"/>
              </a:ext>
            </a:extLst>
          </p:cNvPr>
          <p:cNvSpPr/>
          <p:nvPr/>
        </p:nvSpPr>
        <p:spPr>
          <a:xfrm flipV="1">
            <a:off x="2392679" y="3195208"/>
            <a:ext cx="5039999" cy="2"/>
          </a:xfrm>
          <a:prstGeom prst="line">
            <a:avLst/>
          </a:prstGeom>
          <a:noFill/>
          <a:ln w="18000">
            <a:solidFill>
              <a:srgbClr val="008AC2"/>
            </a:solidFill>
            <a:prstDash val="solid"/>
          </a:ln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7" name="Connettore diritto 6">
            <a:extLst>
              <a:ext uri="{FF2B5EF4-FFF2-40B4-BE49-F238E27FC236}">
                <a16:creationId xmlns:a16="http://schemas.microsoft.com/office/drawing/2014/main" id="{78D53C5A-CD98-0A05-7DA9-15FA1FB03EFB}"/>
              </a:ext>
            </a:extLst>
          </p:cNvPr>
          <p:cNvSpPr/>
          <p:nvPr/>
        </p:nvSpPr>
        <p:spPr>
          <a:xfrm>
            <a:off x="2392678" y="3977126"/>
            <a:ext cx="5039999" cy="1"/>
          </a:xfrm>
          <a:prstGeom prst="line">
            <a:avLst/>
          </a:prstGeom>
          <a:noFill/>
          <a:ln w="18000">
            <a:solidFill>
              <a:srgbClr val="008AC2"/>
            </a:solidFill>
            <a:prstDash val="solid"/>
          </a:ln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8" name="Connettore diritto 7">
            <a:extLst>
              <a:ext uri="{FF2B5EF4-FFF2-40B4-BE49-F238E27FC236}">
                <a16:creationId xmlns:a16="http://schemas.microsoft.com/office/drawing/2014/main" id="{25685B45-6BFE-32D3-CCD6-2DA1E980FDAE}"/>
              </a:ext>
            </a:extLst>
          </p:cNvPr>
          <p:cNvSpPr/>
          <p:nvPr/>
        </p:nvSpPr>
        <p:spPr>
          <a:xfrm>
            <a:off x="2392678" y="4704747"/>
            <a:ext cx="5039998" cy="0"/>
          </a:xfrm>
          <a:prstGeom prst="line">
            <a:avLst/>
          </a:prstGeom>
          <a:noFill/>
          <a:ln w="18000">
            <a:solidFill>
              <a:srgbClr val="008AC2"/>
            </a:solidFill>
            <a:prstDash val="solid"/>
          </a:ln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9" name="Connettore diritto 8">
            <a:extLst>
              <a:ext uri="{FF2B5EF4-FFF2-40B4-BE49-F238E27FC236}">
                <a16:creationId xmlns:a16="http://schemas.microsoft.com/office/drawing/2014/main" id="{63D5B936-02F2-4747-EA67-18D2CB1EC29D}"/>
              </a:ext>
            </a:extLst>
          </p:cNvPr>
          <p:cNvSpPr/>
          <p:nvPr/>
        </p:nvSpPr>
        <p:spPr>
          <a:xfrm flipV="1">
            <a:off x="2392678" y="5432368"/>
            <a:ext cx="5039998" cy="2"/>
          </a:xfrm>
          <a:prstGeom prst="line">
            <a:avLst/>
          </a:prstGeom>
          <a:noFill/>
          <a:ln w="18000">
            <a:solidFill>
              <a:srgbClr val="008AC2"/>
            </a:solidFill>
            <a:prstDash val="solid"/>
          </a:ln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Noto Sans" pitchFamily="34"/>
              <a:ea typeface="Noto Sans CJK JP:palt" pitchFamily="34"/>
              <a:cs typeface="Noto Sans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9B2641C1-8EDB-7F05-EC29-3A940D96D13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84625" y="5169540"/>
            <a:ext cx="396000" cy="381600"/>
          </a:xfrm>
        </p:spPr>
        <p:txBody>
          <a:bodyPr vert="horz" anchor="ctr">
            <a:noAutofit/>
          </a:bodyPr>
          <a:lstStyle/>
          <a:p>
            <a:pPr lvl="0" algn="ctr"/>
            <a:r>
              <a:rPr lang="it-IT" sz="1000" b="1" dirty="0">
                <a:solidFill>
                  <a:srgbClr val="009EDA"/>
                </a:solidFill>
                <a:latin typeface="Noto Sans" pitchFamily="34"/>
                <a:cs typeface="Noto Sans" pitchFamily="34"/>
              </a:rPr>
              <a:t>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61847D-047F-9C14-8E99-22F3300474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30079" y="674640"/>
            <a:ext cx="6109919" cy="436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AF0A5D7-399E-75F8-EE96-0594A09A979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4960" y="949680"/>
            <a:ext cx="6511320" cy="3842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ottotitolo 1">
            <a:extLst>
              <a:ext uri="{FF2B5EF4-FFF2-40B4-BE49-F238E27FC236}">
                <a16:creationId xmlns:a16="http://schemas.microsoft.com/office/drawing/2014/main" id="{638951AD-B923-4493-69FB-FB17260B1491}"/>
              </a:ext>
            </a:extLst>
          </p:cNvPr>
          <p:cNvSpPr txBox="1">
            <a:spLocks/>
          </p:cNvSpPr>
          <p:nvPr/>
        </p:nvSpPr>
        <p:spPr>
          <a:xfrm>
            <a:off x="9684625" y="5169540"/>
            <a:ext cx="396000" cy="381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057"/>
              </a:spcAft>
              <a:tabLst/>
              <a:defRPr lang="it-IT" sz="2400" b="0" i="0" u="none" strike="noStrike" kern="1200">
                <a:ln>
                  <a:noFill/>
                </a:ln>
                <a:solidFill>
                  <a:srgbClr val="04617B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b="1" dirty="0">
                <a:solidFill>
                  <a:srgbClr val="009EDA"/>
                </a:solidFill>
                <a:latin typeface="Noto Sans" pitchFamily="34"/>
                <a:cs typeface="Noto Sans" pitchFamily="34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602E9C-DDE2-9CFA-3794-B4B3FADB1B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7560" y="562680"/>
            <a:ext cx="6486120" cy="4549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ttotitolo 1">
            <a:extLst>
              <a:ext uri="{FF2B5EF4-FFF2-40B4-BE49-F238E27FC236}">
                <a16:creationId xmlns:a16="http://schemas.microsoft.com/office/drawing/2014/main" id="{0EAF867A-F897-C7EF-01F5-E45A7ED2AF6F}"/>
              </a:ext>
            </a:extLst>
          </p:cNvPr>
          <p:cNvSpPr txBox="1">
            <a:spLocks/>
          </p:cNvSpPr>
          <p:nvPr/>
        </p:nvSpPr>
        <p:spPr>
          <a:xfrm>
            <a:off x="9684625" y="5169540"/>
            <a:ext cx="396000" cy="381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057"/>
              </a:spcAft>
              <a:tabLst/>
              <a:defRPr lang="it-IT" sz="2400" b="0" i="0" u="none" strike="noStrike" kern="1200">
                <a:ln>
                  <a:noFill/>
                </a:ln>
                <a:solidFill>
                  <a:srgbClr val="04617B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b="1" dirty="0">
                <a:solidFill>
                  <a:srgbClr val="009EDA"/>
                </a:solidFill>
                <a:latin typeface="Noto Sans" pitchFamily="34"/>
                <a:cs typeface="Noto Sans" pitchFamily="34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A8CA7D-A2FC-B2B9-0998-537684A35A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52720" y="862199"/>
            <a:ext cx="5995800" cy="39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6C6B6C-8029-0A29-4053-70764459A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836044"/>
            <a:ext cx="5996305" cy="3998461"/>
          </a:xfrm>
          <a:prstGeom prst="rect">
            <a:avLst/>
          </a:prstGeom>
        </p:spPr>
      </p:pic>
      <p:sp>
        <p:nvSpPr>
          <p:cNvPr id="6" name="Sottotitolo 1">
            <a:extLst>
              <a:ext uri="{FF2B5EF4-FFF2-40B4-BE49-F238E27FC236}">
                <a16:creationId xmlns:a16="http://schemas.microsoft.com/office/drawing/2014/main" id="{4B2A30F2-C9E0-B7AA-5C6F-D0FA31B1D240}"/>
              </a:ext>
            </a:extLst>
          </p:cNvPr>
          <p:cNvSpPr txBox="1">
            <a:spLocks/>
          </p:cNvSpPr>
          <p:nvPr/>
        </p:nvSpPr>
        <p:spPr>
          <a:xfrm>
            <a:off x="9684625" y="5169540"/>
            <a:ext cx="396000" cy="381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057"/>
              </a:spcAft>
              <a:tabLst/>
              <a:defRPr lang="it-IT" sz="2400" b="0" i="0" u="none" strike="noStrike" kern="1200">
                <a:ln>
                  <a:noFill/>
                </a:ln>
                <a:solidFill>
                  <a:srgbClr val="04617B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b="1" dirty="0">
                <a:solidFill>
                  <a:srgbClr val="009EDA"/>
                </a:solidFill>
                <a:latin typeface="Noto Sans" pitchFamily="34"/>
                <a:cs typeface="Noto Sans" pitchFamily="34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F8669F6-BDCD-951C-A690-ED25CB7B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873359"/>
            <a:ext cx="6450120" cy="380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FE87B33F-71AB-19A7-7EED-4D2E6E30A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3" y="931642"/>
            <a:ext cx="6450739" cy="3807266"/>
          </a:xfrm>
          <a:prstGeom prst="rect">
            <a:avLst/>
          </a:prstGeom>
        </p:spPr>
      </p:pic>
      <p:sp>
        <p:nvSpPr>
          <p:cNvPr id="6" name="Sottotitolo 1">
            <a:extLst>
              <a:ext uri="{FF2B5EF4-FFF2-40B4-BE49-F238E27FC236}">
                <a16:creationId xmlns:a16="http://schemas.microsoft.com/office/drawing/2014/main" id="{860D6C59-1817-3C26-DBD3-C4B55B72C948}"/>
              </a:ext>
            </a:extLst>
          </p:cNvPr>
          <p:cNvSpPr txBox="1">
            <a:spLocks/>
          </p:cNvSpPr>
          <p:nvPr/>
        </p:nvSpPr>
        <p:spPr>
          <a:xfrm>
            <a:off x="9684625" y="5169540"/>
            <a:ext cx="396000" cy="381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057"/>
              </a:spcAft>
              <a:tabLst/>
              <a:defRPr lang="it-IT" sz="2400" b="0" i="0" u="none" strike="noStrike" kern="1200">
                <a:ln>
                  <a:noFill/>
                </a:ln>
                <a:solidFill>
                  <a:srgbClr val="04617B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b="1" dirty="0">
                <a:solidFill>
                  <a:srgbClr val="009EDA"/>
                </a:solidFill>
                <a:latin typeface="Noto Sans" pitchFamily="34"/>
                <a:cs typeface="Noto Sans" pitchFamily="34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24E2695-742F-4080-4B35-8FAA2430C8A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0720" y="839879"/>
            <a:ext cx="5959800" cy="399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A6CC2E81-8B0C-521E-8DD7-F7498362C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71" y="837430"/>
            <a:ext cx="5960283" cy="3995690"/>
          </a:xfrm>
          <a:prstGeom prst="rect">
            <a:avLst/>
          </a:prstGeom>
        </p:spPr>
      </p:pic>
      <p:sp>
        <p:nvSpPr>
          <p:cNvPr id="6" name="Sottotitolo 1">
            <a:extLst>
              <a:ext uri="{FF2B5EF4-FFF2-40B4-BE49-F238E27FC236}">
                <a16:creationId xmlns:a16="http://schemas.microsoft.com/office/drawing/2014/main" id="{13E31025-3B0B-1FD4-F688-F73BDF1CEFF3}"/>
              </a:ext>
            </a:extLst>
          </p:cNvPr>
          <p:cNvSpPr txBox="1">
            <a:spLocks/>
          </p:cNvSpPr>
          <p:nvPr/>
        </p:nvSpPr>
        <p:spPr>
          <a:xfrm>
            <a:off x="9684625" y="5169540"/>
            <a:ext cx="396000" cy="381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057"/>
              </a:spcAft>
              <a:tabLst/>
              <a:defRPr lang="it-IT" sz="2400" b="0" i="0" u="none" strike="noStrike" kern="1200">
                <a:ln>
                  <a:noFill/>
                </a:ln>
                <a:solidFill>
                  <a:srgbClr val="04617B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b="1" dirty="0">
                <a:solidFill>
                  <a:srgbClr val="009EDA"/>
                </a:solidFill>
                <a:latin typeface="Noto Sans" pitchFamily="34"/>
                <a:cs typeface="Noto Sans" pitchFamily="34"/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vi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ivid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Vivid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53</Words>
  <Application>Microsoft Office PowerPoint</Application>
  <PresentationFormat>Personalizzato</PresentationFormat>
  <Paragraphs>26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Aptos</vt:lpstr>
      <vt:lpstr>Arial</vt:lpstr>
      <vt:lpstr>Noto Sans</vt:lpstr>
      <vt:lpstr>Vivid</vt:lpstr>
      <vt:lpstr>Vivid1</vt:lpstr>
      <vt:lpstr>Vivid2</vt:lpstr>
      <vt:lpstr>DATI ORGANIZZATIVI ANNO 2025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Vivid</dc:title>
  <dc:description>This work is licensed under a Creative Commons 0 License.
It makes use of the works of fsanchez.</dc:description>
  <cp:lastModifiedBy>Marika Pasotti - Comune di Concesio</cp:lastModifiedBy>
  <cp:revision>16</cp:revision>
  <dcterms:created xsi:type="dcterms:W3CDTF">2026-01-21T08:58:21Z</dcterms:created>
  <dcterms:modified xsi:type="dcterms:W3CDTF">2026-01-27T10:21:53Z</dcterms:modified>
</cp:coreProperties>
</file>