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handoutMasterIdLst>
    <p:handoutMasterId r:id="rId9"/>
  </p:handoutMasterIdLst>
  <p:sldIdLst>
    <p:sldId id="256" r:id="rId4"/>
    <p:sldId id="260" r:id="rId5"/>
    <p:sldId id="261" r:id="rId6"/>
    <p:sldId id="257" r:id="rId7"/>
  </p:sldIdLst>
  <p:sldSz cx="10080625" cy="567055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43E269-F3B0-4606-A4E3-2440148FDD2F}" v="3" dt="2026-01-27T11:55:20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8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ka Pasotti - Comune di Concesio" userId="c410ad07-1337-4b2e-b743-463695742b34" providerId="ADAL" clId="{676ADDC0-70F9-4F31-A51D-B4A3BB0CAF0D}"/>
    <pc:docChg chg="undo custSel delSld modSld">
      <pc:chgData name="Marika Pasotti - Comune di Concesio" userId="c410ad07-1337-4b2e-b743-463695742b34" providerId="ADAL" clId="{676ADDC0-70F9-4F31-A51D-B4A3BB0CAF0D}" dt="2026-01-27T13:00:19.766" v="408" actId="5793"/>
      <pc:docMkLst>
        <pc:docMk/>
      </pc:docMkLst>
      <pc:sldChg chg="delSp modSp mod">
        <pc:chgData name="Marika Pasotti - Comune di Concesio" userId="c410ad07-1337-4b2e-b743-463695742b34" providerId="ADAL" clId="{676ADDC0-70F9-4F31-A51D-B4A3BB0CAF0D}" dt="2026-01-27T13:00:19.766" v="408" actId="5793"/>
        <pc:sldMkLst>
          <pc:docMk/>
          <pc:sldMk cId="0" sldId="256"/>
        </pc:sldMkLst>
        <pc:spChg chg="mod">
          <ac:chgData name="Marika Pasotti - Comune di Concesio" userId="c410ad07-1337-4b2e-b743-463695742b34" providerId="ADAL" clId="{676ADDC0-70F9-4F31-A51D-B4A3BB0CAF0D}" dt="2026-01-27T10:39:03.497" v="11" actId="20577"/>
          <ac:spMkLst>
            <pc:docMk/>
            <pc:sldMk cId="0" sldId="256"/>
            <ac:spMk id="2" creationId="{75D67714-57BB-35A3-7384-0E400A01F615}"/>
          </ac:spMkLst>
        </pc:spChg>
        <pc:spChg chg="mod">
          <ac:chgData name="Marika Pasotti - Comune di Concesio" userId="c410ad07-1337-4b2e-b743-463695742b34" providerId="ADAL" clId="{676ADDC0-70F9-4F31-A51D-B4A3BB0CAF0D}" dt="2026-01-27T13:00:19.766" v="408" actId="5793"/>
          <ac:spMkLst>
            <pc:docMk/>
            <pc:sldMk cId="0" sldId="256"/>
            <ac:spMk id="3" creationId="{102A1D15-FF6E-6D03-F636-B8AE7864F3DF}"/>
          </ac:spMkLst>
        </pc:spChg>
        <pc:spChg chg="del">
          <ac:chgData name="Marika Pasotti - Comune di Concesio" userId="c410ad07-1337-4b2e-b743-463695742b34" providerId="ADAL" clId="{676ADDC0-70F9-4F31-A51D-B4A3BB0CAF0D}" dt="2026-01-27T13:00:18.589" v="407" actId="478"/>
          <ac:spMkLst>
            <pc:docMk/>
            <pc:sldMk cId="0" sldId="256"/>
            <ac:spMk id="7" creationId="{78D53C5A-CD98-0A05-7DA9-15FA1FB03EFB}"/>
          </ac:spMkLst>
        </pc:spChg>
        <pc:spChg chg="del">
          <ac:chgData name="Marika Pasotti - Comune di Concesio" userId="c410ad07-1337-4b2e-b743-463695742b34" providerId="ADAL" clId="{676ADDC0-70F9-4F31-A51D-B4A3BB0CAF0D}" dt="2026-01-27T13:00:16.721" v="405" actId="478"/>
          <ac:spMkLst>
            <pc:docMk/>
            <pc:sldMk cId="0" sldId="256"/>
            <ac:spMk id="8" creationId="{25685B45-6BFE-32D3-CCD6-2DA1E980FDAE}"/>
          </ac:spMkLst>
        </pc:spChg>
        <pc:spChg chg="del">
          <ac:chgData name="Marika Pasotti - Comune di Concesio" userId="c410ad07-1337-4b2e-b743-463695742b34" providerId="ADAL" clId="{676ADDC0-70F9-4F31-A51D-B4A3BB0CAF0D}" dt="2026-01-27T13:00:17.712" v="406" actId="478"/>
          <ac:spMkLst>
            <pc:docMk/>
            <pc:sldMk cId="0" sldId="256"/>
            <ac:spMk id="9" creationId="{63D5B936-02F2-4747-EA67-18D2CB1EC29D}"/>
          </ac:spMkLst>
        </pc:spChg>
      </pc:sldChg>
      <pc:sldChg chg="addSp modSp mod">
        <pc:chgData name="Marika Pasotti - Comune di Concesio" userId="c410ad07-1337-4b2e-b743-463695742b34" providerId="ADAL" clId="{676ADDC0-70F9-4F31-A51D-B4A3BB0CAF0D}" dt="2026-01-27T13:00:11.991" v="404" actId="207"/>
        <pc:sldMkLst>
          <pc:docMk/>
          <pc:sldMk cId="0" sldId="257"/>
        </pc:sldMkLst>
        <pc:spChg chg="mod">
          <ac:chgData name="Marika Pasotti - Comune di Concesio" userId="c410ad07-1337-4b2e-b743-463695742b34" providerId="ADAL" clId="{676ADDC0-70F9-4F31-A51D-B4A3BB0CAF0D}" dt="2026-01-27T13:00:11.991" v="404" actId="207"/>
          <ac:spMkLst>
            <pc:docMk/>
            <pc:sldMk cId="0" sldId="257"/>
            <ac:spMk id="6" creationId="{13E31025-3B0B-1FD4-F688-F73BDF1CEFF3}"/>
          </ac:spMkLst>
        </pc:spChg>
        <pc:picChg chg="add mod">
          <ac:chgData name="Marika Pasotti - Comune di Concesio" userId="c410ad07-1337-4b2e-b743-463695742b34" providerId="ADAL" clId="{676ADDC0-70F9-4F31-A51D-B4A3BB0CAF0D}" dt="2026-01-27T11:55:21.688" v="20" actId="27614"/>
          <ac:picMkLst>
            <pc:docMk/>
            <pc:sldMk cId="0" sldId="257"/>
            <ac:picMk id="4" creationId="{EE63048E-F7DB-D9E5-F097-B41E852D8292}"/>
          </ac:picMkLst>
        </pc:picChg>
      </pc:sldChg>
      <pc:sldChg chg="del">
        <pc:chgData name="Marika Pasotti - Comune di Concesio" userId="c410ad07-1337-4b2e-b743-463695742b34" providerId="ADAL" clId="{676ADDC0-70F9-4F31-A51D-B4A3BB0CAF0D}" dt="2026-01-27T11:55:11.335" v="18" actId="2696"/>
        <pc:sldMkLst>
          <pc:docMk/>
          <pc:sldMk cId="0" sldId="258"/>
        </pc:sldMkLst>
      </pc:sldChg>
      <pc:sldChg chg="del">
        <pc:chgData name="Marika Pasotti - Comune di Concesio" userId="c410ad07-1337-4b2e-b743-463695742b34" providerId="ADAL" clId="{676ADDC0-70F9-4F31-A51D-B4A3BB0CAF0D}" dt="2026-01-27T11:55:11.335" v="18" actId="2696"/>
        <pc:sldMkLst>
          <pc:docMk/>
          <pc:sldMk cId="0" sldId="259"/>
        </pc:sldMkLst>
      </pc:sldChg>
      <pc:sldChg chg="addSp delSp modSp mod">
        <pc:chgData name="Marika Pasotti - Comune di Concesio" userId="c410ad07-1337-4b2e-b743-463695742b34" providerId="ADAL" clId="{676ADDC0-70F9-4F31-A51D-B4A3BB0CAF0D}" dt="2026-01-27T12:59:57.861" v="400" actId="207"/>
        <pc:sldMkLst>
          <pc:docMk/>
          <pc:sldMk cId="0" sldId="260"/>
        </pc:sldMkLst>
        <pc:spChg chg="mod">
          <ac:chgData name="Marika Pasotti - Comune di Concesio" userId="c410ad07-1337-4b2e-b743-463695742b34" providerId="ADAL" clId="{676ADDC0-70F9-4F31-A51D-B4A3BB0CAF0D}" dt="2026-01-27T12:59:57.861" v="400" actId="207"/>
          <ac:spMkLst>
            <pc:docMk/>
            <pc:sldMk cId="0" sldId="260"/>
            <ac:spMk id="2" creationId="{9B2641C1-8EDB-7F05-EC29-3A940D96D135}"/>
          </ac:spMkLst>
        </pc:spChg>
        <pc:picChg chg="del">
          <ac:chgData name="Marika Pasotti - Comune di Concesio" userId="c410ad07-1337-4b2e-b743-463695742b34" providerId="ADAL" clId="{676ADDC0-70F9-4F31-A51D-B4A3BB0CAF0D}" dt="2026-01-27T11:54:39.017" v="12" actId="478"/>
          <ac:picMkLst>
            <pc:docMk/>
            <pc:sldMk cId="0" sldId="260"/>
            <ac:picMk id="3" creationId="{FC61847D-047F-9C14-8E99-22F3300474AA}"/>
          </ac:picMkLst>
        </pc:picChg>
        <pc:picChg chg="add mod">
          <ac:chgData name="Marika Pasotti - Comune di Concesio" userId="c410ad07-1337-4b2e-b743-463695742b34" providerId="ADAL" clId="{676ADDC0-70F9-4F31-A51D-B4A3BB0CAF0D}" dt="2026-01-27T11:54:59.541" v="14" actId="27614"/>
          <ac:picMkLst>
            <pc:docMk/>
            <pc:sldMk cId="0" sldId="260"/>
            <ac:picMk id="5" creationId="{075E7E61-DA56-9BC3-048A-82301E163A81}"/>
          </ac:picMkLst>
        </pc:picChg>
      </pc:sldChg>
      <pc:sldChg chg="addSp modSp mod">
        <pc:chgData name="Marika Pasotti - Comune di Concesio" userId="c410ad07-1337-4b2e-b743-463695742b34" providerId="ADAL" clId="{676ADDC0-70F9-4F31-A51D-B4A3BB0CAF0D}" dt="2026-01-27T13:00:04.390" v="401" actId="207"/>
        <pc:sldMkLst>
          <pc:docMk/>
          <pc:sldMk cId="0" sldId="261"/>
        </pc:sldMkLst>
        <pc:spChg chg="mod">
          <ac:chgData name="Marika Pasotti - Comune di Concesio" userId="c410ad07-1337-4b2e-b743-463695742b34" providerId="ADAL" clId="{676ADDC0-70F9-4F31-A51D-B4A3BB0CAF0D}" dt="2026-01-27T13:00:04.390" v="401" actId="207"/>
          <ac:spMkLst>
            <pc:docMk/>
            <pc:sldMk cId="0" sldId="261"/>
            <ac:spMk id="4" creationId="{638951AD-B923-4493-69FB-FB17260B1491}"/>
          </ac:spMkLst>
        </pc:spChg>
        <pc:picChg chg="add mod">
          <ac:chgData name="Marika Pasotti - Comune di Concesio" userId="c410ad07-1337-4b2e-b743-463695742b34" providerId="ADAL" clId="{676ADDC0-70F9-4F31-A51D-B4A3BB0CAF0D}" dt="2026-01-27T11:55:07.067" v="17" actId="962"/>
          <ac:picMkLst>
            <pc:docMk/>
            <pc:sldMk cId="0" sldId="261"/>
            <ac:picMk id="5" creationId="{2F4AD8C9-C30D-C770-E3A5-3ADB419F1D5A}"/>
          </ac:picMkLst>
        </pc:picChg>
      </pc:sldChg>
      <pc:sldChg chg="del">
        <pc:chgData name="Marika Pasotti - Comune di Concesio" userId="c410ad07-1337-4b2e-b743-463695742b34" providerId="ADAL" clId="{676ADDC0-70F9-4F31-A51D-B4A3BB0CAF0D}" dt="2026-01-27T11:55:11.335" v="18" actId="2696"/>
        <pc:sldMkLst>
          <pc:docMk/>
          <pc:sldMk cId="0" sldId="26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BF8D43A-52A6-6727-582E-0C03A8C0D21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36000" rIns="36000" bIns="360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E18C919-42EC-FA95-B261-5412CD896B99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36000" rIns="36000" bIns="36000" anchor="t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618C5CB-2891-CA41-A3FB-722E737BDA7F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36000" rIns="36000" bIns="36000" anchor="b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CB949A9-BB9B-914A-E8B5-DAA9039D2AF9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36000" tIns="36000" rIns="36000" bIns="36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B01AD3A8-09C1-43DC-AF1E-BCBE4E1F277F}" type="slidenum">
              <a:t>‹N›</a:t>
            </a:fld>
            <a:endParaRPr lang="it-IT" sz="14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507741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D0B99B3-EBFB-266E-2343-60970F5B5D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20000" y="900000"/>
            <a:ext cx="6120000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3BDE51A-7C16-D7DB-F796-FD54A1B2E07C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20000" y="4680000"/>
            <a:ext cx="6120000" cy="50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4" name="Segnaposto intestazione 3">
            <a:extLst>
              <a:ext uri="{FF2B5EF4-FFF2-40B4-BE49-F238E27FC236}">
                <a16:creationId xmlns:a16="http://schemas.microsoft.com/office/drawing/2014/main" id="{802E026A-9904-E880-A272-2140BF1B83C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l" rtl="0" hangingPunct="0">
              <a:buNone/>
              <a:tabLst/>
              <a:defRPr lang="it-IT" sz="1400" kern="1200">
                <a:solidFill>
                  <a:srgbClr val="DBF5F9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C4DC187-EA52-C133-6874-05DF7B6AA3F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it-IT" sz="1400" kern="1200">
                <a:solidFill>
                  <a:srgbClr val="DBF5F9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88C72C-535A-2B75-FC39-7F2BD45025F0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l" rtl="0" hangingPunct="0">
              <a:buNone/>
              <a:tabLst/>
              <a:defRPr lang="it-IT" sz="1400" kern="1200">
                <a:solidFill>
                  <a:srgbClr val="DBF5F9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8031B42-1884-EBAB-5B01-D5DB3BDA731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it-IT" sz="1400" kern="1200">
                <a:solidFill>
                  <a:srgbClr val="DBF5F9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fld id="{8F596653-8A97-487E-A73A-F0AA5514F1A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53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rtl="0" hangingPunct="0">
      <a:lnSpc>
        <a:spcPct val="110000"/>
      </a:lnSpc>
      <a:spcBef>
        <a:spcPts val="0"/>
      </a:spcBef>
      <a:spcAft>
        <a:spcPts val="567"/>
      </a:spcAft>
      <a:tabLst/>
      <a:defRPr lang="it-IT" sz="2000" b="0" i="0" u="none" strike="noStrike" kern="1200">
        <a:ln>
          <a:noFill/>
        </a:ln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CDF502-B316-C5DD-9870-F80EABBE9B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6B560-0FD8-4AD9-AA2E-7B000373A070}" type="slidenum">
              <a:t>1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00F0347-E0FE-C8A9-46FB-8430E7E897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A75CD9D-7A2F-0605-6F6A-BDD690EEE00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no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13BB039-B0C0-9013-934E-01ED28136F1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427D1F5-E0C0-4695-B187-C0B151CBD387}" type="slidenum">
              <a:t>2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0989BFE-286D-A074-0F5B-8B31B4D975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3FA099C-B5EA-226F-0C35-0B2322EAF0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no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2EE56E1-167F-0D73-30BB-1C606F6CD6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53C162D-0100-42EC-A966-E040905FD347}" type="slidenum">
              <a:t>3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7C96436-122A-02F3-F4A2-2080CA304C1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9548DC6-19CE-1957-CE11-60FD28C2F4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no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B760B83-3AC5-FDFE-58B7-E3F58B103F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623BB96-0DC5-43CE-B224-46327B48EB6F}" type="slidenum">
              <a:t>4</a:t>
            </a:fld>
            <a:endParaRPr lang="it-IT"/>
          </a:p>
        </p:txBody>
      </p:sp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CE47615-A8FD-39C2-B9B8-D55973701E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8BD555A5-6A93-722E-E714-659A07D7C1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noAutofit/>
          </a:bodyPr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5DE63E-659B-A320-B028-838CFD845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DDEC22-E5DB-2AE3-F30E-10B307505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883219-4B26-C5A2-293D-D328B2E87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BC9FE2-F2CF-3C5B-A9BA-963C36B09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067EEE-7C2D-F3EE-8B4B-85075966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0937F70-AE4F-4104-ACD1-19C30F4C0D1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00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942983-CD74-B0D6-0F53-022EAF3FF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6CD5403-54ED-FB84-5ECA-09DD903EE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3988AB-BF79-DC50-2CE4-6E83703D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F79228-48C3-F063-2C0A-CCDDE4F38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EB652F-9FCF-C682-2D68-28ED01975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EC7BB8-F369-4B73-A9F2-DA87DC5E867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02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F1E1746-248B-B6C2-2CBB-662AF4B6A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69875"/>
            <a:ext cx="2266950" cy="47704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A3F074F-22E2-4309-E273-B559DA60E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69875"/>
            <a:ext cx="6653212" cy="47704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57E825-9F99-A5CC-5CA9-C58B300BE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DDC53E-6DD9-5EB8-5145-7378B071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EE4CA8-00B4-3A65-A2CB-779F395DC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3C6367-8E1B-456E-88A2-4F3D99AD98E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319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313F4F-3908-DC77-9BF0-F495D416E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36192AC-4E12-E625-535B-1237211F1C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D891E1-EF22-C86E-D578-C0851209A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0C9ED-36AE-4B8D-8E35-D6690E9BD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F0CC13-3ED3-D3F2-C011-24ABF582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86233C-D087-477B-AFE9-993CA949C10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4956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119389-FCB8-E68F-E65E-40ECF38B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364F50-0744-73DA-5CBB-C13CE7CA5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3A013A-6936-20C3-B22B-C65BA0F6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2F8B47-4626-3C1D-667A-551C38F0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23CC09-88B0-BE2A-63C4-E7044D68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25C293-8915-483B-8438-EA78721E5C0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66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82F161-1ED1-0ECF-92C5-ECC88DEB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1E0E22-E25C-C324-2A42-4BDC43647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4F4750-0496-9585-E2C5-F0C8D18F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E99FE9-14AE-185C-7D9D-4C406FDED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994919-C1E9-86E2-E9AC-734A077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693E75-4091-436D-8B86-AE3F4842A3B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0324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74CCDE-D270-BC97-783C-1F2AB4032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B5482A-1E63-0A10-375A-CD33AE1C47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439863"/>
            <a:ext cx="4459287" cy="350996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847965C-A405-207A-F4D3-20BB9AB32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439863"/>
            <a:ext cx="4460875" cy="350996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D72FDD-54E2-832D-BA46-C9A551076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8CFAD1-C9FD-8E61-35A9-48B68449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35CD9F-F65E-0BB2-934C-53B39C901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2E77B2-96C7-4412-8B36-7C4B5A1585D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4218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1F935D-F7E3-FCD0-74CA-DD1A14B54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605142E-6DFA-6E97-AB4E-D7ED76491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69FEF7-4B0B-7C9E-00A8-25C878C67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C701EBB-3647-C347-D02F-A7D565665B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61B5864-714D-14F1-6E28-679D1DA358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05DF603-02A9-EAD2-D285-563791A3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767A706-37EF-B3F1-0133-5148A9B7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60B1F8D-37EB-50AB-ABE1-FD1DAB46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2411A4-43CD-4D17-9E9B-699BE40D1F2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422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520CF0-277A-593C-AACD-999F40DA3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BA15F9D-7059-38FD-6853-34877C6E9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43096C3-0947-5028-794E-B30A576AA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8B5FBE-A484-A0A0-64E2-4A421E48A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5FEA0F-4FB1-4CC6-9448-5E6ACDDD028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4362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9811A42-5270-E99A-24F5-2775BE2A3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6604312-6899-512A-9304-3BDDFD16B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CAA5A9E-BE95-AA81-4289-7A8B6CBDD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9D102F-D7C8-4F0A-A0EE-360304F7494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259101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E2442B-D5C6-CF91-5F73-2872A6BFA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30D57C-8782-0EC4-A0E4-4984002E3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2CA5E3-084D-F947-F9A0-B73BDDC2F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81378B7-61C2-DC0E-0B00-B60B5EBF4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0306832-D0A2-5CA3-4B57-5255E545B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5EE5690-6399-D806-F06E-9EFB159C4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EC20EB4-867E-4D96-821C-E117EA24402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793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5E3FF4-A165-CAD2-2D59-935EC004A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B2E5AD-DBE9-18C8-DEB8-A8C08053E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3E9CEF-3ED2-32E6-ED41-8F96F1104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E2092C-1882-5A04-04AC-8D7F7000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29D0F7-BBDC-D19A-DBE2-2CD5611BD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5F4F85C-8CA5-4BE9-89BA-3E44FBFE5EE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43029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4390C2-69AA-C003-4B9B-3AAD09256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749D568-9ACE-9D42-9090-759352E89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045A62D-9D5C-77AB-81E3-208B2D0FB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676A09-2F0D-E0A4-39C3-384105CC4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7803A5B-49B5-E83F-3CAE-72B0C5BF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300DE29-FB73-99D6-8F1A-F576F6963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F8E89E3-8B33-4E7A-85B2-BA9D306394D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9389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6E1747-5D82-FB01-DB85-393AC25D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FBF5DB2-D6AF-63E2-3E74-7307472C12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622B2F-DB90-D379-FF4F-AED4645B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3CC12C-98BB-E7C2-50B1-0EEACAC04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7F93DC-4A3F-FE37-08A4-C1267F840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48519D-2AA8-4ECF-B8B5-6340EAFECC4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103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55B1570-29F8-5C71-EBA5-E4BCFABE64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90488"/>
            <a:ext cx="2266950" cy="485933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4EEFFE5-8C5C-2C95-2DBB-28F8EC62A5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90488"/>
            <a:ext cx="6653212" cy="485933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9AC162-CB8E-C47E-14A4-97739A2BD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F1B3AA-4669-FBDC-1653-2E0943143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758CD6-0FCD-9794-59E9-FE7A93B1D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2A19C09-59F4-4606-AEF2-F1DBF9150D9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1417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C150BB-A268-B984-BDC6-7265BF87B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D5D42D1-3298-DCEA-DEAB-CF0732340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ABD681-07E1-ADA9-21AA-58D33BFCC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089EC0-4956-D3DD-08FD-F6DC493A5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745365-83CA-E104-0D05-72890ABE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03521AF-755C-4F09-931E-6622E4AE552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45670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FD4312-83E0-E98C-1700-3EAC42929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1980B-6BD5-AD78-D2CA-AE827494B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A8364B-5C6F-3A22-8E8F-3FF807ED8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5A527-1FC3-C051-B1B3-484115C13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F6562-5836-A50D-93CC-8F765F261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04F6CD-FFF1-487D-BC21-6355B6B18AF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3837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DD9C3A-A0F0-1ECC-1C27-A1A6E6623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B82445-4BFA-85E8-3A6E-1E6F437F1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A1CA28-37F8-C324-19EF-62A72BE2F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6A0135-E064-8E23-E39A-A7F45A959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2A9054-4F7E-AB6A-54F4-ADFB86529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C93B9D-FB14-40E5-A11E-067A5520478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0759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3D9F8F-8617-C544-3884-00794F7BD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65B599-6B42-F96E-7F99-97F632A28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439863"/>
            <a:ext cx="4459287" cy="36893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690E035-FCB4-8349-EA04-9E1CADDC0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439863"/>
            <a:ext cx="4460875" cy="36893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4A5260-C89C-3300-B257-D0B83C0A6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E2A1B84-C52D-56EA-EF01-00EC04636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7DD489D-9987-E62C-8995-4ADD9511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20E767-FF1F-4ED5-B15D-F9D167F0EEB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4041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408A57-44FF-DF73-9589-CEA5A8AED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B2A59AE-0960-FC94-89B9-016D7BAB9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AA04DC4-8E01-2245-5ED4-BC8D6BD2C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1D4683E-DE70-A0A2-E653-49F81A16A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3214BD7-8770-AFCF-F286-DDAE5FD47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16FC150-C331-8362-7D0F-5AFC09B0E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22CBF8-41E1-9182-9462-C172A3BA8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1161440-8721-55D6-64BB-89A252501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520132C-3763-44F5-BFEB-A8E09974272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071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41D548-2E54-82BC-98CB-CB221C8EF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1DF3083-35A9-867D-1E23-343C92924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A63F716-EF91-4A72-2099-331758B6D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2699B60-17D3-C3FB-4575-47BF40C5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6D14F6-58DF-411D-AE17-87F45FA7B82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4191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8C6604F-E623-6D74-D1F9-E403A5225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F46D556-5C72-90A2-80D7-913F1D58F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1609D3D-D7D1-E584-65D3-B2D12CD2C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E7073C-12A3-4DA3-AC73-50F3304751C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03761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E6F3CA-A861-2A9F-A99C-066E2171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4E0693-7549-173F-35A1-F7E57265D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D36153-96D5-5A29-B86E-6872247E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FCFB9A-ED2B-291A-276C-C631C7DA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3A1B4B-B104-2E7D-BAB2-7171F507A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0CAF24-2F0C-4158-B979-A284AD2C315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44585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F39102-C95D-C433-2492-C02E51676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0A03F8-68B1-9708-DE15-399EB3DD2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B0495C-4589-EC79-4693-B5AEBB89A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F9AC2F-0816-D663-EFE3-D8EB310EB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07959BE-94F3-9B6F-80E9-163EC177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8A27D7-E31E-BE4A-7C08-53A10844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4183E86-D40C-4D8D-9F7A-B0F1EFEE9FF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55996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4A0076-47AA-15F7-79F1-61528C117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4522657-7437-62CA-55D5-F2A3F274F0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C265088-2081-0C10-0DA4-17F16135B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56E65EF-7959-A12F-CA7B-329C59A6A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0367C76-C937-4DC7-8EC5-192C34591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216A7E2-6893-FCED-1FF0-9A3E54F23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2F65FB-2F4B-49ED-BB5A-B528E67A1F3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08355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04FE09-E5BA-36FD-307F-F99739F50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3373E03-55FA-123A-C65A-A81615077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176D6B-C25A-3F17-6146-77A68129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EE0130-1FE7-3F1D-4B1F-3E3D12BA8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5B386C-5825-4B47-F59F-6A0A9534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4532B22-E2BF-4461-ADA7-E70505FA931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0288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46916DD-B805-2CEC-4ED1-D904761F96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69875"/>
            <a:ext cx="2266950" cy="48593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EF22BD0-D1B7-02EC-6735-53A05756D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69875"/>
            <a:ext cx="6653212" cy="48593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27D7C7-EDA9-813D-2254-8B5289F0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5BE9BB-605C-2660-EDD0-B9DBD7C5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377984-AA30-8D1E-0C2D-F0325010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B2AB1D-2B73-4B3E-B9EB-413428DE04C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8732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41197E-58BD-4BD4-45AC-EC167E061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603BFD-90DA-2E94-244A-3FD60EABF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3870325"/>
            <a:ext cx="4459287" cy="1169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0BABAF-4694-D56F-A5D0-C5C93F2F6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3870325"/>
            <a:ext cx="4460875" cy="11699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B70F257-305C-1098-2FD2-67E33A366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8616BA3-7C62-D02C-375C-13A47C817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7ED924B-A0EB-AEF3-A61F-76414457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DD2B57B-A17D-4074-A392-993767142FE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57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1154E0-38A1-57FA-8325-8F0C2490D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D19EF7-19F1-543D-E3DC-210CBCCC0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EF09D1E-FFA2-4D8A-A326-7FC393DF4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420B8C9-53D2-1F23-F84B-F5B29FCE2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F1FD2F9-5F07-2222-13A0-9292FC9E3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E889884-B29D-131D-063A-803A7F30E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B9A95C2-D85D-CAB3-0278-4EF0A6AFF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807DADC-C38F-22A6-3D99-D096ABEF3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C473FCF-5DE1-487A-98C0-01C216E945D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26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6D159E-5390-1636-6C17-5AA71C03D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CC32498-40D2-E705-5E70-2563D24B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8E6553-84CB-307B-7E75-76E197FBF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A486A2-4042-D469-FD02-0006BEB0A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0BFFBD-12B0-4D9E-9731-1747A5AA9F5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030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983C694-5994-81BE-7ADD-D94AA52DE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D13933C-8610-8FFC-8B0D-EA45E8346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0A6A478-9D42-CDE1-6FFB-44094197B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1D6262-8029-4A82-9219-C70FA8293A9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51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40DB3D-3DAB-EBA9-548A-62496FA3E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4C3FB6-3359-E438-CABE-531CB75D3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84C4CC7-4C17-AB3A-33CF-D2F4840BA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490A6C-4F4F-B139-0D0B-FC9A381C5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EF9F53-AF7E-0ACB-0C2C-305F800B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0EC3B36-EA54-7D28-B9B3-F4FC91B8A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0D1C16-A757-4E8C-A7FF-CF51F723C19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6076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ED592E-AC2D-AED1-5486-A5BDEC77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B19305C-2425-E7AC-012C-877914C0B3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F7C67E-A91A-E7B6-661A-035B5B7C01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AA288F-3C2C-F3EE-1469-E0F7FEC72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A4CF0E8-2134-97D4-948A-90E9851E5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56EB5DE-BD9C-2F05-E322-4D332C43B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823927-BAD9-42AE-A33C-1DF17F3F344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34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9D23CA1F-E6F0-BB9D-A549-3DBB18889CF5}"/>
              </a:ext>
            </a:extLst>
          </p:cNvPr>
          <p:cNvSpPr/>
          <p:nvPr/>
        </p:nvSpPr>
        <p:spPr>
          <a:xfrm>
            <a:off x="0" y="3780000"/>
            <a:ext cx="10080000" cy="189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accent1"/>
          </a:solidFill>
          <a:ln>
            <a:noFill/>
            <a:prstDash val="solid"/>
          </a:ln>
          <a:effectLst>
            <a:outerShdw dist="25200" dir="16200000" algn="tl">
              <a:srgbClr val="F49100"/>
            </a:outerShdw>
          </a:effectLst>
        </p:spPr>
        <p:txBody>
          <a:bodyPr vert="horz" wrap="none" lIns="36000" tIns="36000" rIns="36000" bIns="36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2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FDA3B-DBEE-D191-3127-7D8FFD553D6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30000"/>
            <a:ext cx="23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l" rtl="0" hangingPunct="0">
              <a:buNone/>
              <a:tabLst/>
              <a:defRPr lang="it-IT" sz="1400" kern="1200">
                <a:solidFill>
                  <a:srgbClr val="DBF5F9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879B973-3B10-056B-3C8D-FD89E899B2C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20000" y="5130000"/>
            <a:ext cx="32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ctr" rtl="0" hangingPunct="0">
              <a:buNone/>
              <a:tabLst/>
              <a:defRPr lang="it-IT" sz="1400" kern="1200">
                <a:solidFill>
                  <a:srgbClr val="DBF5F9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F22054-CB7D-C7C4-67DA-0A60C32F941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36000" y="5130000"/>
            <a:ext cx="23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it-IT" sz="1400" kern="1200">
                <a:solidFill>
                  <a:srgbClr val="DBF5F9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fld id="{55655627-089C-4482-A02A-B88D5B3469F4}" type="slidenum">
              <a:t>‹N›</a:t>
            </a:fld>
            <a:endParaRPr lang="it-IT"/>
          </a:p>
        </p:txBody>
      </p:sp>
      <p:sp>
        <p:nvSpPr>
          <p:cNvPr id="6" name="Segnaposto titolo 5">
            <a:extLst>
              <a:ext uri="{FF2B5EF4-FFF2-40B4-BE49-F238E27FC236}">
                <a16:creationId xmlns:a16="http://schemas.microsoft.com/office/drawing/2014/main" id="{F5427AC4-94A8-D9EF-2DE7-31EF487370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70000"/>
            <a:ext cx="9072000" cy="32400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 anchorCtr="0">
            <a:normAutofit/>
          </a:bodyPr>
          <a:lstStyle/>
          <a:p>
            <a:endParaRPr lang="it-IT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CD59697A-5897-4324-E9FF-3FEC8CEC17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3870000"/>
            <a:ext cx="9072000" cy="117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indent="0" algn="l" rtl="0" hangingPunct="0">
        <a:lnSpc>
          <a:spcPct val="100000"/>
        </a:lnSpc>
        <a:spcBef>
          <a:spcPts val="0"/>
        </a:spcBef>
        <a:spcAft>
          <a:spcPts val="0"/>
        </a:spcAft>
        <a:tabLst/>
        <a:defRPr lang="it-IT" sz="6000" b="0" i="0" u="none" strike="noStrike" kern="1200" spc="0" baseline="0">
          <a:ln>
            <a:noFill/>
          </a:ln>
          <a:solidFill>
            <a:srgbClr val="04617B"/>
          </a:solidFill>
        </a:defRPr>
      </a:lvl1pPr>
    </p:titleStyle>
    <p:bodyStyle>
      <a:lvl1pPr marL="0" marR="0" indent="0" rtl="0" hangingPunct="0">
        <a:spcBef>
          <a:spcPts val="0"/>
        </a:spcBef>
        <a:spcAft>
          <a:spcPts val="924"/>
        </a:spcAft>
        <a:tabLst/>
        <a:defRPr lang="it-IT" sz="2100" b="0" i="0" u="none" strike="noStrike" kern="1200">
          <a:ln>
            <a:noFill/>
          </a:ln>
          <a:solidFill>
            <a:srgbClr val="DBF5F9"/>
          </a:solidFill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929433D5-BD9C-C763-6534-0FF2F49A5088}"/>
              </a:ext>
            </a:extLst>
          </p:cNvPr>
          <p:cNvSpPr/>
          <p:nvPr/>
        </p:nvSpPr>
        <p:spPr>
          <a:xfrm flipV="1">
            <a:off x="0" y="0"/>
            <a:ext cx="10080000" cy="10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accent1"/>
          </a:solidFill>
          <a:ln>
            <a:noFill/>
            <a:prstDash val="solid"/>
          </a:ln>
          <a:effectLst>
            <a:outerShdw dist="25200" dir="5400000" algn="tl">
              <a:srgbClr val="F49100"/>
            </a:outerShdw>
          </a:effectLst>
        </p:spPr>
        <p:txBody>
          <a:bodyPr vert="horz" wrap="none" lIns="36000" tIns="36000" rIns="36000" bIns="36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2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3" name="Segnaposto titolo 2">
            <a:extLst>
              <a:ext uri="{FF2B5EF4-FFF2-40B4-BE49-F238E27FC236}">
                <a16:creationId xmlns:a16="http://schemas.microsoft.com/office/drawing/2014/main" id="{D124F3AD-3129-9807-88A5-204952DF3D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90000"/>
            <a:ext cx="9072000" cy="9900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 anchorCtr="0">
            <a:normAutofit/>
          </a:bodyPr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3DE486B-5A89-83AD-5FDE-B05791CEC5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440000"/>
            <a:ext cx="9072000" cy="351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34D95B4-D144-0484-1DDB-8E35CC6FA7E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30000"/>
            <a:ext cx="23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l" rtl="0" hangingPunct="0">
              <a:buNone/>
              <a:tabLst/>
              <a:defRPr lang="it-IT" sz="1400" kern="1200">
                <a:solidFill>
                  <a:srgbClr val="484848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03B6B1-91D4-B8BE-4A17-9E62E20E6EA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20000" y="5130000"/>
            <a:ext cx="32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ctr" rtl="0" hangingPunct="0">
              <a:buNone/>
              <a:tabLst/>
              <a:defRPr lang="it-IT" sz="1400" kern="1200">
                <a:solidFill>
                  <a:srgbClr val="484848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4438D8-7FEE-C908-7195-281E76CF35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36000" y="5130000"/>
            <a:ext cx="23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it-IT" sz="1400" kern="1200">
                <a:solidFill>
                  <a:srgbClr val="484848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fld id="{0EF8E69B-B884-42BD-AD8E-41E7495A50F5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hangingPunct="0">
        <a:tabLst/>
        <a:defRPr lang="it-IT" sz="4500" b="0" i="0" u="none" strike="noStrike" kern="1200">
          <a:ln>
            <a:noFill/>
          </a:ln>
          <a:solidFill>
            <a:srgbClr val="DBF5F9"/>
          </a:solidFill>
        </a:defRPr>
      </a:lvl1pPr>
    </p:titleStyle>
    <p:bodyStyle>
      <a:lvl1pPr marL="0" marR="0" indent="0" rtl="0" hangingPunct="0">
        <a:spcBef>
          <a:spcPts val="0"/>
        </a:spcBef>
        <a:spcAft>
          <a:spcPts val="1054"/>
        </a:spcAft>
        <a:tabLst/>
        <a:defRPr lang="it-IT" sz="2400" b="0" i="0" u="none" strike="noStrike" kern="1200">
          <a:ln>
            <a:noFill/>
          </a:ln>
          <a:solidFill>
            <a:srgbClr val="04617B"/>
          </a:solidFill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AD378AFA-D2FE-EA58-B28E-F798FA5BC3AC}"/>
              </a:ext>
            </a:extLst>
          </p:cNvPr>
          <p:cNvSpPr/>
          <p:nvPr/>
        </p:nvSpPr>
        <p:spPr>
          <a:xfrm flipV="1">
            <a:off x="0" y="0"/>
            <a:ext cx="10080000" cy="1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accent1"/>
          </a:solidFill>
          <a:ln>
            <a:noFill/>
            <a:prstDash val="solid"/>
          </a:ln>
          <a:effectLst>
            <a:outerShdw dist="25200" dir="5400000" algn="tl">
              <a:srgbClr val="F49100"/>
            </a:outerShdw>
          </a:effectLst>
        </p:spPr>
        <p:txBody>
          <a:bodyPr vert="horz" wrap="none" lIns="36000" tIns="36000" rIns="36000" bIns="36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2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3" name="Segnaposto titolo 2">
            <a:extLst>
              <a:ext uri="{FF2B5EF4-FFF2-40B4-BE49-F238E27FC236}">
                <a16:creationId xmlns:a16="http://schemas.microsoft.com/office/drawing/2014/main" id="{34CD3D33-C710-2A03-690E-BE6DED9E89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70000"/>
            <a:ext cx="9072000" cy="9900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 anchorCtr="0">
            <a:normAutofit/>
          </a:bodyPr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72F6B5-E9B6-3843-3D6C-E2D8E240A2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440000"/>
            <a:ext cx="9072000" cy="369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CA6437-1207-B6B7-99C9-31CE9588FFD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30000"/>
            <a:ext cx="23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l" rtl="0" hangingPunct="0">
              <a:buNone/>
              <a:tabLst/>
              <a:defRPr lang="it-IT" sz="1400" kern="1200">
                <a:solidFill>
                  <a:srgbClr val="484848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145D77-37CF-A5AA-2BF0-42B50B7EC79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20000" y="5130000"/>
            <a:ext cx="32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ctr" rtl="0" hangingPunct="0">
              <a:buNone/>
              <a:tabLst/>
              <a:defRPr lang="it-IT" sz="1400" kern="1200">
                <a:solidFill>
                  <a:srgbClr val="484848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4AE9022-8AA0-8184-93BD-B9DE0B98E1C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36000" y="5130000"/>
            <a:ext cx="2340000" cy="4500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/>
          <a:lstStyle>
            <a:lvl1pPr lvl="0" algn="r" rtl="0" hangingPunct="0">
              <a:buNone/>
              <a:tabLst/>
              <a:defRPr lang="it-IT" sz="1400" kern="1200">
                <a:solidFill>
                  <a:srgbClr val="484848"/>
                </a:solidFill>
                <a:latin typeface="Noto Sans" pitchFamily="34"/>
                <a:ea typeface="Noto Sans CJK JP:palt" pitchFamily="34"/>
                <a:cs typeface="Noto Sans" pitchFamily="34"/>
              </a:defRPr>
            </a:lvl1pPr>
          </a:lstStyle>
          <a:p>
            <a:pPr lvl="0"/>
            <a:fld id="{CA4EB13B-BCA4-49D4-8CF0-41AFCBCC4630}" type="slidenum">
              <a:t>‹N›</a:t>
            </a:fld>
            <a:endParaRPr lang="it-IT"/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06C485C9-B856-3CF8-C7B2-4DEE2DCFE7E9}"/>
              </a:ext>
            </a:extLst>
          </p:cNvPr>
          <p:cNvSpPr/>
          <p:nvPr/>
        </p:nvSpPr>
        <p:spPr>
          <a:xfrm>
            <a:off x="0" y="5580000"/>
            <a:ext cx="10080000" cy="9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accent1"/>
          </a:solidFill>
          <a:ln>
            <a:noFill/>
            <a:prstDash val="solid"/>
          </a:ln>
          <a:effectLst>
            <a:outerShdw dist="25200" dir="16200000" algn="tl">
              <a:srgbClr val="F49100"/>
            </a:outerShdw>
          </a:effectLst>
        </p:spPr>
        <p:txBody>
          <a:bodyPr vert="horz" wrap="none" lIns="36000" tIns="36000" rIns="36000" bIns="36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2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hangingPunct="0">
        <a:tabLst/>
        <a:defRPr lang="it-IT" sz="4500" b="0" i="0" u="none" strike="noStrike" kern="1200">
          <a:ln>
            <a:noFill/>
          </a:ln>
          <a:solidFill>
            <a:srgbClr val="04617B"/>
          </a:solidFill>
        </a:defRPr>
      </a:lvl1pPr>
    </p:titleStyle>
    <p:bodyStyle>
      <a:lvl1pPr marL="0" marR="0" indent="0" rtl="0" hangingPunct="0">
        <a:spcBef>
          <a:spcPts val="0"/>
        </a:spcBef>
        <a:spcAft>
          <a:spcPts val="1057"/>
        </a:spcAft>
        <a:tabLst/>
        <a:defRPr lang="it-IT" sz="2400" b="0" i="0" u="none" strike="noStrike" kern="1200">
          <a:ln>
            <a:noFill/>
          </a:ln>
          <a:solidFill>
            <a:srgbClr val="04617B"/>
          </a:solidFill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D67714-57BB-35A3-7384-0E400A01F61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0"/>
            <a:ext cx="9072000" cy="1080000"/>
          </a:xfrm>
        </p:spPr>
        <p:txBody>
          <a:bodyPr vert="horz" anchor="ctr" anchorCtr="1">
            <a:normAutofit/>
          </a:bodyPr>
          <a:lstStyle/>
          <a:p>
            <a:pPr lvl="0" algn="ctr"/>
            <a:r>
              <a:rPr lang="it-IT" dirty="0">
                <a:solidFill>
                  <a:schemeClr val="bg1"/>
                </a:solidFill>
                <a:latin typeface="Noto Sans" pitchFamily="34"/>
                <a:cs typeface="Noto Sans" pitchFamily="34"/>
              </a:rPr>
              <a:t>DATI DEMOGRAFICI</a:t>
            </a:r>
            <a:br>
              <a:rPr lang="it-IT" dirty="0">
                <a:solidFill>
                  <a:schemeClr val="bg1"/>
                </a:solidFill>
                <a:latin typeface="Noto Sans" pitchFamily="34"/>
                <a:cs typeface="Noto Sans" pitchFamily="34"/>
              </a:rPr>
            </a:br>
            <a:r>
              <a:rPr lang="it-IT" sz="1400" dirty="0">
                <a:solidFill>
                  <a:schemeClr val="bg1"/>
                </a:solidFill>
                <a:latin typeface="Noto Sans" pitchFamily="34"/>
                <a:cs typeface="Noto Sans" pitchFamily="34"/>
              </a:rPr>
              <a:t>ANNO 2025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2A1D15-FF6E-6D03-F636-B8AE7864F3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3700" y="1080000"/>
            <a:ext cx="7146924" cy="4590550"/>
          </a:xfrm>
        </p:spPr>
        <p:txBody>
          <a:bodyPr vert="horz"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endParaRPr lang="it-IT" sz="1500" dirty="0">
              <a:latin typeface="Noto Sans" pitchFamily="34"/>
              <a:cs typeface="Noto Sans" pitchFamily="34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it-IT" sz="1500" dirty="0">
                <a:latin typeface="Noto Sans" pitchFamily="34"/>
                <a:cs typeface="Noto Sans" pitchFamily="34"/>
              </a:rPr>
              <a:t>Popolazione residente </a:t>
            </a:r>
          </a:p>
          <a:p>
            <a:pPr marL="342900" lvl="0" indent="-342900">
              <a:buFont typeface="+mj-lt"/>
              <a:buAutoNum type="arabicPeriod"/>
            </a:pPr>
            <a:endParaRPr lang="it-IT" sz="1500" dirty="0">
              <a:latin typeface="Noto Sans" pitchFamily="34"/>
              <a:cs typeface="Noto Sans" pitchFamily="34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it-IT" sz="1500" dirty="0">
                <a:latin typeface="Noto Sans" pitchFamily="34"/>
                <a:cs typeface="Noto Sans" pitchFamily="34"/>
              </a:rPr>
              <a:t>Rapporto natalità e mortalità </a:t>
            </a:r>
          </a:p>
          <a:p>
            <a:pPr marL="342900" lvl="0" indent="-342900">
              <a:buFont typeface="+mj-lt"/>
              <a:buAutoNum type="arabicPeriod"/>
            </a:pPr>
            <a:endParaRPr lang="it-IT" sz="1500" dirty="0">
              <a:latin typeface="Noto Sans" pitchFamily="34"/>
              <a:cs typeface="Noto Sans" pitchFamily="34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it-IT" sz="1500" dirty="0">
                <a:latin typeface="Noto Sans" pitchFamily="34"/>
                <a:cs typeface="Noto Sans" pitchFamily="34"/>
              </a:rPr>
              <a:t>N° di </a:t>
            </a:r>
            <a:r>
              <a:rPr lang="it-IT" sz="1500" dirty="0" err="1">
                <a:latin typeface="Noto Sans" pitchFamily="34"/>
                <a:cs typeface="Noto Sans" pitchFamily="34"/>
              </a:rPr>
              <a:t>Pec</a:t>
            </a:r>
            <a:r>
              <a:rPr lang="it-IT" sz="1500" dirty="0">
                <a:latin typeface="Noto Sans" pitchFamily="34"/>
                <a:cs typeface="Noto Sans" pitchFamily="34"/>
              </a:rPr>
              <a:t> rilasciate dal comune ai cittadini </a:t>
            </a:r>
          </a:p>
          <a:p>
            <a:pPr marL="342900" lvl="0" indent="-342900">
              <a:buFont typeface="+mj-lt"/>
              <a:buAutoNum type="arabicPeriod"/>
            </a:pPr>
            <a:endParaRPr lang="it-IT" sz="1500" dirty="0">
              <a:latin typeface="Noto Sans" pitchFamily="34"/>
              <a:cs typeface="Noto Sans" pitchFamily="34"/>
            </a:endParaRPr>
          </a:p>
          <a:p>
            <a:pPr lvl="0"/>
            <a:r>
              <a:rPr lang="it-IT" sz="1500" dirty="0">
                <a:latin typeface="Noto Sans" pitchFamily="34"/>
                <a:cs typeface="Noto Sans" pitchFamily="34"/>
              </a:rPr>
              <a:t> </a:t>
            </a:r>
          </a:p>
          <a:p>
            <a:pPr marL="342900" lvl="0" indent="-342900">
              <a:buFont typeface="+mj-lt"/>
              <a:buAutoNum type="arabicPeriod"/>
            </a:pPr>
            <a:endParaRPr lang="it-IT" sz="1500" dirty="0">
              <a:latin typeface="Noto Sans" pitchFamily="34"/>
              <a:cs typeface="Noto Sans" pitchFamily="34"/>
            </a:endParaRPr>
          </a:p>
          <a:p>
            <a:pPr marL="342900" lvl="0" indent="-342900">
              <a:buFont typeface="+mj-lt"/>
              <a:buAutoNum type="arabicPeriod"/>
            </a:pPr>
            <a:endParaRPr lang="it-IT" sz="1500" dirty="0">
              <a:latin typeface="Noto Sans" pitchFamily="34"/>
              <a:cs typeface="Noto Sans" pitchFamily="34"/>
            </a:endParaRPr>
          </a:p>
          <a:p>
            <a:pPr marL="342900" lvl="0" indent="-342900">
              <a:buFont typeface="+mj-lt"/>
              <a:buAutoNum type="arabicPeriod"/>
            </a:pPr>
            <a:endParaRPr lang="it-IT" sz="1500" dirty="0">
              <a:latin typeface="Noto Sans" pitchFamily="34"/>
              <a:cs typeface="Noto Sans" pitchFamily="34"/>
            </a:endParaRPr>
          </a:p>
          <a:p>
            <a:pPr lvl="0"/>
            <a:endParaRPr lang="it-IT" sz="1500" dirty="0">
              <a:latin typeface="Noto Sans" pitchFamily="34"/>
              <a:cs typeface="Noto Sans" pitchFamily="34"/>
            </a:endParaRPr>
          </a:p>
        </p:txBody>
      </p:sp>
      <p:sp>
        <p:nvSpPr>
          <p:cNvPr id="4" name="Connettore diritto 3">
            <a:extLst>
              <a:ext uri="{FF2B5EF4-FFF2-40B4-BE49-F238E27FC236}">
                <a16:creationId xmlns:a16="http://schemas.microsoft.com/office/drawing/2014/main" id="{3B3272C6-12DA-13F7-F4F0-3209E35174A7}"/>
              </a:ext>
            </a:extLst>
          </p:cNvPr>
          <p:cNvSpPr/>
          <p:nvPr/>
        </p:nvSpPr>
        <p:spPr>
          <a:xfrm>
            <a:off x="2392679" y="1761900"/>
            <a:ext cx="5040000" cy="0"/>
          </a:xfrm>
          <a:prstGeom prst="line">
            <a:avLst/>
          </a:prstGeom>
          <a:noFill/>
          <a:ln w="18000">
            <a:solidFill>
              <a:srgbClr val="008AC2"/>
            </a:solidFill>
            <a:prstDash val="solid"/>
          </a:ln>
        </p:spPr>
        <p:txBody>
          <a:bodyPr vert="horz" wrap="none" lIns="36000" tIns="36000" rIns="36000" bIns="36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2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5" name="Connettore diritto 4">
            <a:extLst>
              <a:ext uri="{FF2B5EF4-FFF2-40B4-BE49-F238E27FC236}">
                <a16:creationId xmlns:a16="http://schemas.microsoft.com/office/drawing/2014/main" id="{C79D56E4-D8B9-D050-CD6D-8161F713625A}"/>
              </a:ext>
            </a:extLst>
          </p:cNvPr>
          <p:cNvSpPr/>
          <p:nvPr/>
        </p:nvSpPr>
        <p:spPr>
          <a:xfrm flipV="1">
            <a:off x="2392680" y="2488953"/>
            <a:ext cx="5039999" cy="1"/>
          </a:xfrm>
          <a:prstGeom prst="line">
            <a:avLst/>
          </a:prstGeom>
          <a:noFill/>
          <a:ln w="18000">
            <a:solidFill>
              <a:srgbClr val="008AC2"/>
            </a:solidFill>
            <a:prstDash val="solid"/>
          </a:ln>
        </p:spPr>
        <p:txBody>
          <a:bodyPr vert="horz" wrap="none" lIns="36000" tIns="36000" rIns="36000" bIns="36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2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  <p:sp>
        <p:nvSpPr>
          <p:cNvPr id="6" name="Connettore diritto 5">
            <a:extLst>
              <a:ext uri="{FF2B5EF4-FFF2-40B4-BE49-F238E27FC236}">
                <a16:creationId xmlns:a16="http://schemas.microsoft.com/office/drawing/2014/main" id="{20C86A49-D93C-8C41-9002-D896272ACC83}"/>
              </a:ext>
            </a:extLst>
          </p:cNvPr>
          <p:cNvSpPr/>
          <p:nvPr/>
        </p:nvSpPr>
        <p:spPr>
          <a:xfrm flipV="1">
            <a:off x="2392679" y="3195208"/>
            <a:ext cx="5039999" cy="2"/>
          </a:xfrm>
          <a:prstGeom prst="line">
            <a:avLst/>
          </a:prstGeom>
          <a:noFill/>
          <a:ln w="18000">
            <a:solidFill>
              <a:srgbClr val="008AC2"/>
            </a:solidFill>
            <a:prstDash val="solid"/>
          </a:ln>
        </p:spPr>
        <p:txBody>
          <a:bodyPr vert="horz" wrap="none" lIns="36000" tIns="36000" rIns="36000" bIns="36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200" b="0" i="0" u="none" strike="noStrike" kern="1200">
              <a:ln>
                <a:noFill/>
              </a:ln>
              <a:latin typeface="Noto Sans" pitchFamily="34"/>
              <a:ea typeface="Noto Sans CJK JP:palt" pitchFamily="34"/>
              <a:cs typeface="Noto Sans" pitchFamily="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>
            <a:extLst>
              <a:ext uri="{FF2B5EF4-FFF2-40B4-BE49-F238E27FC236}">
                <a16:creationId xmlns:a16="http://schemas.microsoft.com/office/drawing/2014/main" id="{9B2641C1-8EDB-7F05-EC29-3A940D96D135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9684625" y="5169540"/>
            <a:ext cx="396000" cy="381600"/>
          </a:xfrm>
        </p:spPr>
        <p:txBody>
          <a:bodyPr vert="horz" anchor="ctr">
            <a:noAutofit/>
          </a:bodyPr>
          <a:lstStyle/>
          <a:p>
            <a:pPr lvl="0" algn="ctr"/>
            <a:r>
              <a:rPr lang="it-IT" sz="1000" b="1" dirty="0">
                <a:solidFill>
                  <a:schemeClr val="accent1"/>
                </a:solidFill>
                <a:latin typeface="Noto Sans" pitchFamily="34"/>
                <a:cs typeface="Noto Sans" pitchFamily="34"/>
              </a:rPr>
              <a:t>1</a:t>
            </a:r>
          </a:p>
        </p:txBody>
      </p:sp>
      <p:pic>
        <p:nvPicPr>
          <p:cNvPr id="5" name="Immagine 4" descr="Immagine che contiene testo, schermata, Carattere, Marchio&#10;&#10;Il contenuto generato dall'IA potrebbe non essere corretto.">
            <a:extLst>
              <a:ext uri="{FF2B5EF4-FFF2-40B4-BE49-F238E27FC236}">
                <a16:creationId xmlns:a16="http://schemas.microsoft.com/office/drawing/2014/main" id="{075E7E61-DA56-9BC3-048A-82301E163A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909" y="509074"/>
            <a:ext cx="6558806" cy="465240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AF0A5D7-399E-75F8-EE96-0594A09A979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794960" y="949680"/>
            <a:ext cx="6511320" cy="38426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ottotitolo 1">
            <a:extLst>
              <a:ext uri="{FF2B5EF4-FFF2-40B4-BE49-F238E27FC236}">
                <a16:creationId xmlns:a16="http://schemas.microsoft.com/office/drawing/2014/main" id="{638951AD-B923-4493-69FB-FB17260B1491}"/>
              </a:ext>
            </a:extLst>
          </p:cNvPr>
          <p:cNvSpPr txBox="1">
            <a:spLocks/>
          </p:cNvSpPr>
          <p:nvPr/>
        </p:nvSpPr>
        <p:spPr>
          <a:xfrm>
            <a:off x="9684625" y="5169540"/>
            <a:ext cx="396000" cy="381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>
            <a:noAutofit/>
          </a:bodyPr>
          <a:lstStyle>
            <a:lvl1pPr marL="0" marR="0" indent="0" rtl="0" hangingPunct="0">
              <a:spcBef>
                <a:spcPts val="0"/>
              </a:spcBef>
              <a:spcAft>
                <a:spcPts val="1057"/>
              </a:spcAft>
              <a:tabLst/>
              <a:defRPr lang="it-IT" sz="2400" b="0" i="0" u="none" strike="noStrike" kern="1200">
                <a:ln>
                  <a:noFill/>
                </a:ln>
                <a:solidFill>
                  <a:srgbClr val="04617B"/>
                </a:solidFill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000" b="1" dirty="0">
                <a:solidFill>
                  <a:schemeClr val="accent1"/>
                </a:solidFill>
                <a:latin typeface="Noto Sans" pitchFamily="34"/>
                <a:cs typeface="Noto Sans" pitchFamily="34"/>
              </a:rPr>
              <a:t>2</a:t>
            </a:r>
          </a:p>
        </p:txBody>
      </p:sp>
      <p:pic>
        <p:nvPicPr>
          <p:cNvPr id="5" name="Immagine 4" descr="Immagine che contiene testo, schermata, Carattere, cerchio&#10;&#10;Il contenuto generato dall'IA potrebbe non essere corretto.">
            <a:extLst>
              <a:ext uri="{FF2B5EF4-FFF2-40B4-BE49-F238E27FC236}">
                <a16:creationId xmlns:a16="http://schemas.microsoft.com/office/drawing/2014/main" id="{2F4AD8C9-C30D-C770-E3A5-3ADB419F1D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932" y="743218"/>
            <a:ext cx="6486761" cy="41841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D24E2695-742F-4080-4B35-8FAA2430C8A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070720" y="839879"/>
            <a:ext cx="5959800" cy="3995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A6CC2E81-8B0C-521E-8DD7-F7498362C1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71" y="837430"/>
            <a:ext cx="5960283" cy="3995690"/>
          </a:xfrm>
          <a:prstGeom prst="rect">
            <a:avLst/>
          </a:prstGeom>
        </p:spPr>
      </p:pic>
      <p:sp>
        <p:nvSpPr>
          <p:cNvPr id="6" name="Sottotitolo 1">
            <a:extLst>
              <a:ext uri="{FF2B5EF4-FFF2-40B4-BE49-F238E27FC236}">
                <a16:creationId xmlns:a16="http://schemas.microsoft.com/office/drawing/2014/main" id="{13E31025-3B0B-1FD4-F688-F73BDF1CEFF3}"/>
              </a:ext>
            </a:extLst>
          </p:cNvPr>
          <p:cNvSpPr txBox="1">
            <a:spLocks/>
          </p:cNvSpPr>
          <p:nvPr/>
        </p:nvSpPr>
        <p:spPr>
          <a:xfrm>
            <a:off x="9684625" y="5169540"/>
            <a:ext cx="396000" cy="381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>
            <a:noAutofit/>
          </a:bodyPr>
          <a:lstStyle>
            <a:lvl1pPr marL="0" marR="0" indent="0" rtl="0" hangingPunct="0">
              <a:spcBef>
                <a:spcPts val="0"/>
              </a:spcBef>
              <a:spcAft>
                <a:spcPts val="1057"/>
              </a:spcAft>
              <a:tabLst/>
              <a:defRPr lang="it-IT" sz="2400" b="0" i="0" u="none" strike="noStrike" kern="1200">
                <a:ln>
                  <a:noFill/>
                </a:ln>
                <a:solidFill>
                  <a:srgbClr val="04617B"/>
                </a:solidFill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000" b="1" dirty="0">
                <a:solidFill>
                  <a:schemeClr val="accent1"/>
                </a:solidFill>
                <a:latin typeface="Noto Sans" pitchFamily="34"/>
                <a:cs typeface="Noto Sans" pitchFamily="34"/>
              </a:rPr>
              <a:t>3</a:t>
            </a:r>
          </a:p>
        </p:txBody>
      </p:sp>
      <p:pic>
        <p:nvPicPr>
          <p:cNvPr id="4" name="Immagine 3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EE63048E-F7DB-D9E5-F097-B41E852D82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015" y="466124"/>
            <a:ext cx="6464594" cy="47383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ivid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Vivid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Vivid2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28</Words>
  <Application>Microsoft Office PowerPoint</Application>
  <PresentationFormat>Personalizzato</PresentationFormat>
  <Paragraphs>18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Aptos</vt:lpstr>
      <vt:lpstr>Arial</vt:lpstr>
      <vt:lpstr>Noto Sans</vt:lpstr>
      <vt:lpstr>Vivid</vt:lpstr>
      <vt:lpstr>Vivid1</vt:lpstr>
      <vt:lpstr>Vivid2</vt:lpstr>
      <vt:lpstr>DATI DEMOGRAFICI ANNO 2025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Vivid</dc:title>
  <dc:description>This work is licensed under a Creative Commons 0 License.
It makes use of the works of fsanchez.</dc:description>
  <cp:lastModifiedBy>Marika Pasotti - Comune di Concesio</cp:lastModifiedBy>
  <cp:revision>16</cp:revision>
  <dcterms:created xsi:type="dcterms:W3CDTF">2026-01-21T08:58:21Z</dcterms:created>
  <dcterms:modified xsi:type="dcterms:W3CDTF">2026-01-27T13:00:26Z</dcterms:modified>
</cp:coreProperties>
</file>